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1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7559675" cy="10691813"/>
  <p:notesSz cx="7559675" cy="10691813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58" d="100"/>
          <a:sy n="58" d="100"/>
        </p:scale>
        <p:origin x="-2438" y="19"/>
      </p:cViewPr>
      <p:guideLst>
        <p:guide orient="horz" pos="3367"/>
        <p:guide pos="238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377640" y="426240"/>
            <a:ext cx="6803280" cy="17848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377640" y="2501640"/>
            <a:ext cx="6803280" cy="2957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32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377640" y="5740560"/>
            <a:ext cx="6803280" cy="2957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32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377640" y="426240"/>
            <a:ext cx="6803280" cy="17848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377640" y="2501640"/>
            <a:ext cx="3319920" cy="2957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32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3863880" y="2501640"/>
            <a:ext cx="3319920" cy="2957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32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377640" y="5740560"/>
            <a:ext cx="3319920" cy="2957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32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3863880" y="5740560"/>
            <a:ext cx="3319920" cy="2957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32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377640" y="426240"/>
            <a:ext cx="6803280" cy="17848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377640" y="2501640"/>
            <a:ext cx="2190240" cy="2957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32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2677680" y="2501640"/>
            <a:ext cx="2190240" cy="2957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32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4978080" y="2501640"/>
            <a:ext cx="2190240" cy="2957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32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377640" y="5740560"/>
            <a:ext cx="2190240" cy="2957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32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2677680" y="5740560"/>
            <a:ext cx="2190240" cy="2957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32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4978080" y="5740560"/>
            <a:ext cx="2190240" cy="2957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32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377640" y="426240"/>
            <a:ext cx="6803280" cy="17848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7" name="PlaceHolder 2"/>
          <p:cNvSpPr>
            <a:spLocks noGrp="1"/>
          </p:cNvSpPr>
          <p:nvPr>
            <p:ph type="subTitle"/>
          </p:nvPr>
        </p:nvSpPr>
        <p:spPr>
          <a:xfrm>
            <a:off x="377640" y="2501640"/>
            <a:ext cx="6803280" cy="62006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377640" y="426240"/>
            <a:ext cx="6803280" cy="17848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9" name="PlaceHolder 2"/>
          <p:cNvSpPr>
            <a:spLocks noGrp="1"/>
          </p:cNvSpPr>
          <p:nvPr>
            <p:ph type="body"/>
          </p:nvPr>
        </p:nvSpPr>
        <p:spPr>
          <a:xfrm>
            <a:off x="377640" y="2501640"/>
            <a:ext cx="6803280" cy="62006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32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title"/>
          </p:nvPr>
        </p:nvSpPr>
        <p:spPr>
          <a:xfrm>
            <a:off x="377640" y="426240"/>
            <a:ext cx="6803280" cy="17848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1" name="PlaceHolder 2"/>
          <p:cNvSpPr>
            <a:spLocks noGrp="1"/>
          </p:cNvSpPr>
          <p:nvPr>
            <p:ph type="body"/>
          </p:nvPr>
        </p:nvSpPr>
        <p:spPr>
          <a:xfrm>
            <a:off x="377640" y="2501640"/>
            <a:ext cx="3319920" cy="62006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32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2" name="PlaceHolder 3"/>
          <p:cNvSpPr>
            <a:spLocks noGrp="1"/>
          </p:cNvSpPr>
          <p:nvPr>
            <p:ph type="body"/>
          </p:nvPr>
        </p:nvSpPr>
        <p:spPr>
          <a:xfrm>
            <a:off x="3863880" y="2501640"/>
            <a:ext cx="3319920" cy="62006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32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377640" y="426240"/>
            <a:ext cx="6803280" cy="17848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subTitle"/>
          </p:nvPr>
        </p:nvSpPr>
        <p:spPr>
          <a:xfrm>
            <a:off x="377640" y="426240"/>
            <a:ext cx="6803280" cy="82749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title"/>
          </p:nvPr>
        </p:nvSpPr>
        <p:spPr>
          <a:xfrm>
            <a:off x="377640" y="426240"/>
            <a:ext cx="6803280" cy="17848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6" name="PlaceHolder 2"/>
          <p:cNvSpPr>
            <a:spLocks noGrp="1"/>
          </p:cNvSpPr>
          <p:nvPr>
            <p:ph type="body"/>
          </p:nvPr>
        </p:nvSpPr>
        <p:spPr>
          <a:xfrm>
            <a:off x="377640" y="2501640"/>
            <a:ext cx="3319920" cy="2957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32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7" name="PlaceHolder 3"/>
          <p:cNvSpPr>
            <a:spLocks noGrp="1"/>
          </p:cNvSpPr>
          <p:nvPr>
            <p:ph type="body"/>
          </p:nvPr>
        </p:nvSpPr>
        <p:spPr>
          <a:xfrm>
            <a:off x="3863880" y="2501640"/>
            <a:ext cx="3319920" cy="62006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32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8" name="PlaceHolder 4"/>
          <p:cNvSpPr>
            <a:spLocks noGrp="1"/>
          </p:cNvSpPr>
          <p:nvPr>
            <p:ph type="body"/>
          </p:nvPr>
        </p:nvSpPr>
        <p:spPr>
          <a:xfrm>
            <a:off x="377640" y="5740560"/>
            <a:ext cx="3319920" cy="2957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32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377640" y="426240"/>
            <a:ext cx="6803280" cy="17848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377640" y="2501640"/>
            <a:ext cx="6803280" cy="62006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PlaceHolder 1"/>
          <p:cNvSpPr>
            <a:spLocks noGrp="1"/>
          </p:cNvSpPr>
          <p:nvPr>
            <p:ph type="title"/>
          </p:nvPr>
        </p:nvSpPr>
        <p:spPr>
          <a:xfrm>
            <a:off x="377640" y="426240"/>
            <a:ext cx="6803280" cy="17848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0" name="PlaceHolder 2"/>
          <p:cNvSpPr>
            <a:spLocks noGrp="1"/>
          </p:cNvSpPr>
          <p:nvPr>
            <p:ph type="body"/>
          </p:nvPr>
        </p:nvSpPr>
        <p:spPr>
          <a:xfrm>
            <a:off x="377640" y="2501640"/>
            <a:ext cx="3319920" cy="62006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32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1" name="PlaceHolder 3"/>
          <p:cNvSpPr>
            <a:spLocks noGrp="1"/>
          </p:cNvSpPr>
          <p:nvPr>
            <p:ph type="body"/>
          </p:nvPr>
        </p:nvSpPr>
        <p:spPr>
          <a:xfrm>
            <a:off x="3863880" y="2501640"/>
            <a:ext cx="3319920" cy="2957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32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2" name="PlaceHolder 4"/>
          <p:cNvSpPr>
            <a:spLocks noGrp="1"/>
          </p:cNvSpPr>
          <p:nvPr>
            <p:ph type="body"/>
          </p:nvPr>
        </p:nvSpPr>
        <p:spPr>
          <a:xfrm>
            <a:off x="3863880" y="5740560"/>
            <a:ext cx="3319920" cy="2957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32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PlaceHolder 1"/>
          <p:cNvSpPr>
            <a:spLocks noGrp="1"/>
          </p:cNvSpPr>
          <p:nvPr>
            <p:ph type="title"/>
          </p:nvPr>
        </p:nvSpPr>
        <p:spPr>
          <a:xfrm>
            <a:off x="377640" y="426240"/>
            <a:ext cx="6803280" cy="17848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4" name="PlaceHolder 2"/>
          <p:cNvSpPr>
            <a:spLocks noGrp="1"/>
          </p:cNvSpPr>
          <p:nvPr>
            <p:ph type="body"/>
          </p:nvPr>
        </p:nvSpPr>
        <p:spPr>
          <a:xfrm>
            <a:off x="377640" y="2501640"/>
            <a:ext cx="3319920" cy="2957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32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5" name="PlaceHolder 3"/>
          <p:cNvSpPr>
            <a:spLocks noGrp="1"/>
          </p:cNvSpPr>
          <p:nvPr>
            <p:ph type="body"/>
          </p:nvPr>
        </p:nvSpPr>
        <p:spPr>
          <a:xfrm>
            <a:off x="3863880" y="2501640"/>
            <a:ext cx="3319920" cy="2957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32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6" name="PlaceHolder 4"/>
          <p:cNvSpPr>
            <a:spLocks noGrp="1"/>
          </p:cNvSpPr>
          <p:nvPr>
            <p:ph type="body"/>
          </p:nvPr>
        </p:nvSpPr>
        <p:spPr>
          <a:xfrm>
            <a:off x="377640" y="5740560"/>
            <a:ext cx="6803280" cy="2957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32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PlaceHolder 1"/>
          <p:cNvSpPr>
            <a:spLocks noGrp="1"/>
          </p:cNvSpPr>
          <p:nvPr>
            <p:ph type="title"/>
          </p:nvPr>
        </p:nvSpPr>
        <p:spPr>
          <a:xfrm>
            <a:off x="377640" y="426240"/>
            <a:ext cx="6803280" cy="17848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8" name="PlaceHolder 2"/>
          <p:cNvSpPr>
            <a:spLocks noGrp="1"/>
          </p:cNvSpPr>
          <p:nvPr>
            <p:ph type="body"/>
          </p:nvPr>
        </p:nvSpPr>
        <p:spPr>
          <a:xfrm>
            <a:off x="377640" y="2501640"/>
            <a:ext cx="6803280" cy="2957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32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9" name="PlaceHolder 3"/>
          <p:cNvSpPr>
            <a:spLocks noGrp="1"/>
          </p:cNvSpPr>
          <p:nvPr>
            <p:ph type="body"/>
          </p:nvPr>
        </p:nvSpPr>
        <p:spPr>
          <a:xfrm>
            <a:off x="377640" y="5740560"/>
            <a:ext cx="6803280" cy="2957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32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PlaceHolder 1"/>
          <p:cNvSpPr>
            <a:spLocks noGrp="1"/>
          </p:cNvSpPr>
          <p:nvPr>
            <p:ph type="title"/>
          </p:nvPr>
        </p:nvSpPr>
        <p:spPr>
          <a:xfrm>
            <a:off x="377640" y="426240"/>
            <a:ext cx="6803280" cy="17848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1" name="PlaceHolder 2"/>
          <p:cNvSpPr>
            <a:spLocks noGrp="1"/>
          </p:cNvSpPr>
          <p:nvPr>
            <p:ph type="body"/>
          </p:nvPr>
        </p:nvSpPr>
        <p:spPr>
          <a:xfrm>
            <a:off x="377640" y="2501640"/>
            <a:ext cx="3319920" cy="2957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32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2" name="PlaceHolder 3"/>
          <p:cNvSpPr>
            <a:spLocks noGrp="1"/>
          </p:cNvSpPr>
          <p:nvPr>
            <p:ph type="body"/>
          </p:nvPr>
        </p:nvSpPr>
        <p:spPr>
          <a:xfrm>
            <a:off x="3863880" y="2501640"/>
            <a:ext cx="3319920" cy="2957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32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3" name="PlaceHolder 4"/>
          <p:cNvSpPr>
            <a:spLocks noGrp="1"/>
          </p:cNvSpPr>
          <p:nvPr>
            <p:ph type="body"/>
          </p:nvPr>
        </p:nvSpPr>
        <p:spPr>
          <a:xfrm>
            <a:off x="377640" y="5740560"/>
            <a:ext cx="3319920" cy="2957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32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4" name="PlaceHolder 5"/>
          <p:cNvSpPr>
            <a:spLocks noGrp="1"/>
          </p:cNvSpPr>
          <p:nvPr>
            <p:ph type="body"/>
          </p:nvPr>
        </p:nvSpPr>
        <p:spPr>
          <a:xfrm>
            <a:off x="3863880" y="5740560"/>
            <a:ext cx="3319920" cy="2957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32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PlaceHolder 1"/>
          <p:cNvSpPr>
            <a:spLocks noGrp="1"/>
          </p:cNvSpPr>
          <p:nvPr>
            <p:ph type="title"/>
          </p:nvPr>
        </p:nvSpPr>
        <p:spPr>
          <a:xfrm>
            <a:off x="377640" y="426240"/>
            <a:ext cx="6803280" cy="17848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6" name="PlaceHolder 2"/>
          <p:cNvSpPr>
            <a:spLocks noGrp="1"/>
          </p:cNvSpPr>
          <p:nvPr>
            <p:ph type="body"/>
          </p:nvPr>
        </p:nvSpPr>
        <p:spPr>
          <a:xfrm>
            <a:off x="377640" y="2501640"/>
            <a:ext cx="2190240" cy="2957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32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7" name="PlaceHolder 3"/>
          <p:cNvSpPr>
            <a:spLocks noGrp="1"/>
          </p:cNvSpPr>
          <p:nvPr>
            <p:ph type="body"/>
          </p:nvPr>
        </p:nvSpPr>
        <p:spPr>
          <a:xfrm>
            <a:off x="2677680" y="2501640"/>
            <a:ext cx="2190240" cy="2957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32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8" name="PlaceHolder 4"/>
          <p:cNvSpPr>
            <a:spLocks noGrp="1"/>
          </p:cNvSpPr>
          <p:nvPr>
            <p:ph type="body"/>
          </p:nvPr>
        </p:nvSpPr>
        <p:spPr>
          <a:xfrm>
            <a:off x="4978080" y="2501640"/>
            <a:ext cx="2190240" cy="2957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32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9" name="PlaceHolder 5"/>
          <p:cNvSpPr>
            <a:spLocks noGrp="1"/>
          </p:cNvSpPr>
          <p:nvPr>
            <p:ph type="body"/>
          </p:nvPr>
        </p:nvSpPr>
        <p:spPr>
          <a:xfrm>
            <a:off x="377640" y="5740560"/>
            <a:ext cx="2190240" cy="2957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32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0" name="PlaceHolder 6"/>
          <p:cNvSpPr>
            <a:spLocks noGrp="1"/>
          </p:cNvSpPr>
          <p:nvPr>
            <p:ph type="body"/>
          </p:nvPr>
        </p:nvSpPr>
        <p:spPr>
          <a:xfrm>
            <a:off x="2677680" y="5740560"/>
            <a:ext cx="2190240" cy="2957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32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1" name="PlaceHolder 7"/>
          <p:cNvSpPr>
            <a:spLocks noGrp="1"/>
          </p:cNvSpPr>
          <p:nvPr>
            <p:ph type="body"/>
          </p:nvPr>
        </p:nvSpPr>
        <p:spPr>
          <a:xfrm>
            <a:off x="4978080" y="5740560"/>
            <a:ext cx="2190240" cy="2957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32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377640" y="426240"/>
            <a:ext cx="6803280" cy="17848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377640" y="2501640"/>
            <a:ext cx="6803280" cy="62006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32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377640" y="426240"/>
            <a:ext cx="6803280" cy="17848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377640" y="2501640"/>
            <a:ext cx="3319920" cy="62006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32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3863880" y="2501640"/>
            <a:ext cx="3319920" cy="62006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32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377640" y="426240"/>
            <a:ext cx="6803280" cy="17848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377640" y="426240"/>
            <a:ext cx="6803280" cy="82749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377640" y="426240"/>
            <a:ext cx="6803280" cy="17848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377640" y="2501640"/>
            <a:ext cx="3319920" cy="2957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32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3863880" y="2501640"/>
            <a:ext cx="3319920" cy="62006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32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377640" y="5740560"/>
            <a:ext cx="3319920" cy="2957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32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377640" y="426240"/>
            <a:ext cx="6803280" cy="17848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377640" y="2501640"/>
            <a:ext cx="3319920" cy="62006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32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3863880" y="2501640"/>
            <a:ext cx="3319920" cy="2957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32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3863880" y="5740560"/>
            <a:ext cx="3319920" cy="2957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32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377640" y="426240"/>
            <a:ext cx="6803280" cy="17848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377640" y="2501640"/>
            <a:ext cx="3319920" cy="2957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32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3863880" y="2501640"/>
            <a:ext cx="3319920" cy="2957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32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377640" y="5740560"/>
            <a:ext cx="6803280" cy="2957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32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67000" y="1749960"/>
            <a:ext cx="6425280" cy="3722040"/>
          </a:xfrm>
          <a:prstGeom prst="rect">
            <a:avLst/>
          </a:prstGeom>
        </p:spPr>
        <p:txBody>
          <a:bodyPr anchor="b">
            <a:noAutofit/>
          </a:bodyPr>
          <a:lstStyle/>
          <a:p>
            <a:pPr algn="ctr">
              <a:lnSpc>
                <a:spcPct val="90000"/>
              </a:lnSpc>
            </a:pPr>
            <a:r>
              <a:rPr lang="es-ES" sz="4960" b="0" strike="noStrike" spc="-1">
                <a:solidFill>
                  <a:srgbClr val="000000"/>
                </a:solidFill>
                <a:latin typeface="Calibri Light"/>
              </a:rPr>
              <a:t>Haga clic para modificar el estilo de título del patrón</a:t>
            </a:r>
            <a:endParaRPr lang="en-US" sz="496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dt"/>
          </p:nvPr>
        </p:nvSpPr>
        <p:spPr>
          <a:xfrm>
            <a:off x="519840" y="9909720"/>
            <a:ext cx="1700640" cy="56880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pPr>
              <a:lnSpc>
                <a:spcPct val="100000"/>
              </a:lnSpc>
            </a:pPr>
            <a:fld id="{C6B7211A-523F-4468-9560-22AD6D75F95D}" type="datetime">
              <a:rPr lang="es-ES" sz="989" b="0" strike="noStrike" spc="-1">
                <a:solidFill>
                  <a:srgbClr val="8B8B8B"/>
                </a:solidFill>
                <a:latin typeface="Calibri"/>
              </a:rPr>
              <a:t>08/05/2022</a:t>
            </a:fld>
            <a:endParaRPr lang="es-ES" sz="989" b="0" strike="noStrike" spc="-1"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ftr"/>
          </p:nvPr>
        </p:nvSpPr>
        <p:spPr>
          <a:xfrm>
            <a:off x="2504160" y="9909720"/>
            <a:ext cx="2550960" cy="56880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endParaRPr lang="es-ES" sz="2400" b="0" strike="noStrike" spc="-1"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sldNum"/>
          </p:nvPr>
        </p:nvSpPr>
        <p:spPr>
          <a:xfrm>
            <a:off x="5339160" y="9909720"/>
            <a:ext cx="1700640" cy="56880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pPr algn="r">
              <a:lnSpc>
                <a:spcPct val="100000"/>
              </a:lnSpc>
            </a:pPr>
            <a:fld id="{C40CAD6E-1D12-4485-BBA6-2F5FB108C3CC}" type="slidenum">
              <a:rPr lang="es-ES" sz="989" b="0" strike="noStrike" spc="-1">
                <a:solidFill>
                  <a:srgbClr val="8B8B8B"/>
                </a:solidFill>
                <a:latin typeface="Calibri"/>
              </a:rPr>
              <a:t>‹Nº›</a:t>
            </a:fld>
            <a:endParaRPr lang="es-ES" sz="989" b="0" strike="noStrike" spc="-1"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body"/>
          </p:nvPr>
        </p:nvSpPr>
        <p:spPr>
          <a:xfrm>
            <a:off x="377640" y="2501640"/>
            <a:ext cx="6803280" cy="62006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320" b="0" strike="noStrike" spc="-1">
                <a:solidFill>
                  <a:srgbClr val="000000"/>
                </a:solidFill>
                <a:latin typeface="Calibri"/>
              </a:rPr>
              <a:t>Pulse para editar el formato de texto del esquema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1660" b="0" strike="noStrike" spc="-1">
                <a:solidFill>
                  <a:srgbClr val="000000"/>
                </a:solidFill>
                <a:latin typeface="Calibri"/>
              </a:rPr>
              <a:t>Segundo nivel del esquema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1490" b="0" strike="noStrike" spc="-1">
                <a:solidFill>
                  <a:srgbClr val="000000"/>
                </a:solidFill>
                <a:latin typeface="Calibri"/>
              </a:rPr>
              <a:t>Tercer nivel del esquema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1490" b="0" strike="noStrike" spc="-1">
                <a:solidFill>
                  <a:srgbClr val="000000"/>
                </a:solidFill>
                <a:latin typeface="Calibri"/>
              </a:rPr>
              <a:t>Cuarto nivel del esquema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latin typeface="Calibri"/>
              </a:rPr>
              <a:t>Quinto nivel del esquema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latin typeface="Calibri"/>
              </a:rPr>
              <a:t>Sexto nivel del esquema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latin typeface="Calibri"/>
              </a:rPr>
              <a:t>Séptimo nivel del esquema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/>
    <p:bodyStyle/>
    <p:otherStyle/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/>
          </p:cNvSpPr>
          <p:nvPr>
            <p:ph type="dt"/>
          </p:nvPr>
        </p:nvSpPr>
        <p:spPr>
          <a:xfrm>
            <a:off x="519840" y="9909720"/>
            <a:ext cx="1700640" cy="56880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pPr>
              <a:lnSpc>
                <a:spcPct val="100000"/>
              </a:lnSpc>
            </a:pPr>
            <a:fld id="{8DB173C1-ED02-48D3-A645-D14906E27EDF}" type="datetime">
              <a:rPr lang="es-ES" sz="989" b="0" strike="noStrike" spc="-1">
                <a:solidFill>
                  <a:srgbClr val="8B8B8B"/>
                </a:solidFill>
                <a:latin typeface="Calibri"/>
              </a:rPr>
              <a:t>08/05/2022</a:t>
            </a:fld>
            <a:endParaRPr lang="es-ES" sz="989" b="0" strike="noStrike" spc="-1">
              <a:latin typeface="Times New Roman"/>
            </a:endParaRPr>
          </a:p>
        </p:txBody>
      </p:sp>
      <p:sp>
        <p:nvSpPr>
          <p:cNvPr id="42" name="PlaceHolder 2"/>
          <p:cNvSpPr>
            <a:spLocks noGrp="1"/>
          </p:cNvSpPr>
          <p:nvPr>
            <p:ph type="ftr"/>
          </p:nvPr>
        </p:nvSpPr>
        <p:spPr>
          <a:xfrm>
            <a:off x="2504160" y="9909720"/>
            <a:ext cx="2550960" cy="56880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endParaRPr lang="es-ES" sz="2400" b="0" strike="noStrike" spc="-1">
              <a:latin typeface="Times New Roman"/>
            </a:endParaRPr>
          </a:p>
        </p:txBody>
      </p:sp>
      <p:sp>
        <p:nvSpPr>
          <p:cNvPr id="43" name="PlaceHolder 3"/>
          <p:cNvSpPr>
            <a:spLocks noGrp="1"/>
          </p:cNvSpPr>
          <p:nvPr>
            <p:ph type="sldNum"/>
          </p:nvPr>
        </p:nvSpPr>
        <p:spPr>
          <a:xfrm>
            <a:off x="5339160" y="9909720"/>
            <a:ext cx="1700640" cy="56880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pPr algn="r">
              <a:lnSpc>
                <a:spcPct val="100000"/>
              </a:lnSpc>
            </a:pPr>
            <a:fld id="{938D2392-73BD-4F7E-90CF-A91D560DDC35}" type="slidenum">
              <a:rPr lang="es-ES" sz="989" b="0" strike="noStrike" spc="-1">
                <a:solidFill>
                  <a:srgbClr val="8B8B8B"/>
                </a:solidFill>
                <a:latin typeface="Calibri"/>
              </a:rPr>
              <a:t>‹Nº›</a:t>
            </a:fld>
            <a:endParaRPr lang="es-ES" sz="989" b="0" strike="noStrike" spc="-1">
              <a:latin typeface="Times New Roman"/>
            </a:endParaRPr>
          </a:p>
        </p:txBody>
      </p:sp>
      <p:sp>
        <p:nvSpPr>
          <p:cNvPr id="44" name="PlaceHolder 4"/>
          <p:cNvSpPr>
            <a:spLocks noGrp="1"/>
          </p:cNvSpPr>
          <p:nvPr>
            <p:ph type="title"/>
          </p:nvPr>
        </p:nvSpPr>
        <p:spPr>
          <a:xfrm>
            <a:off x="377640" y="426240"/>
            <a:ext cx="6803280" cy="17848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r>
              <a:rPr lang="en-US" sz="1800" b="0" strike="noStrike" spc="-1">
                <a:solidFill>
                  <a:srgbClr val="000000"/>
                </a:solidFill>
                <a:latin typeface="Calibri"/>
              </a:rPr>
              <a:t>Pulse para editar el formato del texto de título</a:t>
            </a:r>
          </a:p>
        </p:txBody>
      </p:sp>
      <p:sp>
        <p:nvSpPr>
          <p:cNvPr id="45" name="PlaceHolder 5"/>
          <p:cNvSpPr>
            <a:spLocks noGrp="1"/>
          </p:cNvSpPr>
          <p:nvPr>
            <p:ph type="body"/>
          </p:nvPr>
        </p:nvSpPr>
        <p:spPr>
          <a:xfrm>
            <a:off x="377640" y="2501640"/>
            <a:ext cx="6803280" cy="62006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320" b="0" strike="noStrike" spc="-1">
                <a:solidFill>
                  <a:srgbClr val="000000"/>
                </a:solidFill>
                <a:latin typeface="Calibri"/>
              </a:rPr>
              <a:t>Pulse para editar el formato de texto del esquema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1660" b="0" strike="noStrike" spc="-1">
                <a:solidFill>
                  <a:srgbClr val="000000"/>
                </a:solidFill>
                <a:latin typeface="Calibri"/>
              </a:rPr>
              <a:t>Segundo nivel del esquema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1490" b="0" strike="noStrike" spc="-1">
                <a:solidFill>
                  <a:srgbClr val="000000"/>
                </a:solidFill>
                <a:latin typeface="Calibri"/>
              </a:rPr>
              <a:t>Tercer nivel del esquema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1490" b="0" strike="noStrike" spc="-1">
                <a:solidFill>
                  <a:srgbClr val="000000"/>
                </a:solidFill>
                <a:latin typeface="Calibri"/>
              </a:rPr>
              <a:t>Cuarto nivel del esquema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latin typeface="Calibri"/>
              </a:rPr>
              <a:t>Quinto nivel del esquema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latin typeface="Calibri"/>
              </a:rPr>
              <a:t>Sexto nivel del esquema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latin typeface="Calibri"/>
              </a:rPr>
              <a:t>Séptimo nivel del esquema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w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wmf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wmf"/><Relationship Id="rId5" Type="http://schemas.openxmlformats.org/officeDocument/2006/relationships/image" Target="../media/image7.png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wmf"/><Relationship Id="rId5" Type="http://schemas.openxmlformats.org/officeDocument/2006/relationships/image" Target="../media/image9.png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wmf"/><Relationship Id="rId5" Type="http://schemas.openxmlformats.org/officeDocument/2006/relationships/image" Target="../media/image9.png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6.wmf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11.wmf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2" name="Imagen 40" descr="Un dibujo de un personaje animado&#10;&#10;Descripción generada automáticamente con confianza baja"/>
          <p:cNvPicPr/>
          <p:nvPr/>
        </p:nvPicPr>
        <p:blipFill>
          <a:blip r:embed="rId2"/>
          <a:stretch/>
        </p:blipFill>
        <p:spPr>
          <a:xfrm>
            <a:off x="177120" y="3245040"/>
            <a:ext cx="955440" cy="1245600"/>
          </a:xfrm>
          <a:prstGeom prst="rect">
            <a:avLst/>
          </a:prstGeom>
          <a:ln>
            <a:noFill/>
          </a:ln>
        </p:spPr>
      </p:pic>
      <p:sp>
        <p:nvSpPr>
          <p:cNvPr id="83" name="CustomShape 1"/>
          <p:cNvSpPr/>
          <p:nvPr/>
        </p:nvSpPr>
        <p:spPr>
          <a:xfrm>
            <a:off x="1189800" y="2680560"/>
            <a:ext cx="4641840" cy="3646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es-ES" sz="1800" b="1" strike="noStrike" spc="-1">
                <a:solidFill>
                  <a:srgbClr val="2F5597"/>
                </a:solidFill>
                <a:latin typeface="Atkinson Hyperlegible"/>
              </a:rPr>
              <a:t>Paso 1: Identifico lo que tengo que hacer</a:t>
            </a:r>
            <a:endParaRPr lang="es-ES" sz="1800" b="0" strike="noStrike" spc="-1">
              <a:latin typeface="Arial"/>
            </a:endParaRPr>
          </a:p>
        </p:txBody>
      </p:sp>
      <p:sp>
        <p:nvSpPr>
          <p:cNvPr id="84" name="CustomShape 2"/>
          <p:cNvSpPr/>
          <p:nvPr/>
        </p:nvSpPr>
        <p:spPr>
          <a:xfrm>
            <a:off x="238320" y="4581000"/>
            <a:ext cx="7082280" cy="3034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es-ES" sz="1400" b="1" strike="noStrike" spc="-1">
                <a:solidFill>
                  <a:srgbClr val="2F5597"/>
                </a:solidFill>
                <a:latin typeface="Atkinson Hyperlegible"/>
              </a:rPr>
              <a:t>¿Qué me están pidiendo que haga?</a:t>
            </a:r>
            <a:endParaRPr lang="es-ES" sz="1400" b="0" strike="noStrike" spc="-1">
              <a:latin typeface="Arial"/>
            </a:endParaRPr>
          </a:p>
        </p:txBody>
      </p:sp>
      <p:pic>
        <p:nvPicPr>
          <p:cNvPr id="85" name="Imagen 2" descr="Icono&#10;&#10;Descripción generada automáticamente"/>
          <p:cNvPicPr/>
          <p:nvPr/>
        </p:nvPicPr>
        <p:blipFill>
          <a:blip r:embed="rId3"/>
          <a:stretch/>
        </p:blipFill>
        <p:spPr>
          <a:xfrm>
            <a:off x="344520" y="2576520"/>
            <a:ext cx="568080" cy="565560"/>
          </a:xfrm>
          <a:prstGeom prst="rect">
            <a:avLst/>
          </a:prstGeom>
          <a:ln>
            <a:noFill/>
          </a:ln>
        </p:spPr>
      </p:pic>
      <p:sp>
        <p:nvSpPr>
          <p:cNvPr id="86" name="CustomShape 3"/>
          <p:cNvSpPr/>
          <p:nvPr/>
        </p:nvSpPr>
        <p:spPr>
          <a:xfrm>
            <a:off x="277560" y="8924040"/>
            <a:ext cx="4371120" cy="2728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es-ES" sz="1200" b="1" strike="noStrike" spc="-1">
                <a:solidFill>
                  <a:srgbClr val="2F5597"/>
                </a:solidFill>
                <a:latin typeface="Atkinson Hyperlegible"/>
              </a:rPr>
              <a:t>¿Podría usarla ahora para resolver esta actividad?  </a:t>
            </a:r>
            <a:endParaRPr lang="es-ES" sz="1200" b="0" strike="noStrike" spc="-1">
              <a:latin typeface="Arial"/>
            </a:endParaRPr>
          </a:p>
        </p:txBody>
      </p:sp>
      <p:sp>
        <p:nvSpPr>
          <p:cNvPr id="87" name="CustomShape 4"/>
          <p:cNvSpPr/>
          <p:nvPr/>
        </p:nvSpPr>
        <p:spPr>
          <a:xfrm>
            <a:off x="1211760" y="3142440"/>
            <a:ext cx="4858200" cy="1314360"/>
          </a:xfrm>
          <a:prstGeom prst="roundRect">
            <a:avLst>
              <a:gd name="adj" fmla="val 16667"/>
            </a:avLst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>
              <a:lnSpc>
                <a:spcPct val="100000"/>
              </a:lnSpc>
            </a:pPr>
            <a:r>
              <a:rPr lang="es-ES" sz="1200" b="1" strike="noStrike" spc="-1">
                <a:solidFill>
                  <a:srgbClr val="000000"/>
                </a:solidFill>
                <a:latin typeface="Atkinson Hyperlegible"/>
              </a:rPr>
              <a:t>Cuando comienzas una actividad es importante descubrir qué nos están pidiendo que hagamos. Tenemos que observar bien la actividad y pensar en ella. </a:t>
            </a:r>
            <a:endParaRPr lang="es-ES" sz="12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es-ES" sz="1200" b="1" strike="noStrike" spc="-1">
                <a:solidFill>
                  <a:srgbClr val="000000"/>
                </a:solidFill>
                <a:latin typeface="Atkinson Hyperlegible"/>
              </a:rPr>
              <a:t>Es importante que recuerdes alguna actividad que sea parecida </a:t>
            </a:r>
            <a:endParaRPr lang="es-ES" sz="12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es-ES" sz="1200" b="1" strike="noStrike" spc="-1">
                <a:solidFill>
                  <a:srgbClr val="000000"/>
                </a:solidFill>
                <a:latin typeface="Atkinson Hyperlegible"/>
              </a:rPr>
              <a:t>y que hayas resuelto con éxito anteriormente. </a:t>
            </a:r>
            <a:endParaRPr lang="es-ES" sz="12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es-ES" sz="1200" b="1" strike="noStrike" spc="-1">
                <a:solidFill>
                  <a:srgbClr val="000000"/>
                </a:solidFill>
                <a:latin typeface="Atkinson Hyperlegible"/>
              </a:rPr>
              <a:t>Así sabremos qué tenemos que hacer para poder resolverla. </a:t>
            </a:r>
            <a:endParaRPr lang="es-ES" sz="1200" b="0" strike="noStrike" spc="-1">
              <a:latin typeface="Arial"/>
            </a:endParaRPr>
          </a:p>
        </p:txBody>
      </p:sp>
      <p:sp>
        <p:nvSpPr>
          <p:cNvPr id="88" name="CustomShape 5"/>
          <p:cNvSpPr/>
          <p:nvPr/>
        </p:nvSpPr>
        <p:spPr>
          <a:xfrm>
            <a:off x="0" y="-12960"/>
            <a:ext cx="7559280" cy="1047600"/>
          </a:xfrm>
          <a:prstGeom prst="rect">
            <a:avLst/>
          </a:prstGeom>
          <a:solidFill>
            <a:schemeClr val="accent1">
              <a:alpha val="1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89" name="CustomShape 6"/>
          <p:cNvSpPr/>
          <p:nvPr/>
        </p:nvSpPr>
        <p:spPr>
          <a:xfrm>
            <a:off x="1530720" y="437760"/>
            <a:ext cx="4288320" cy="3337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ES" sz="1600" b="1" strike="noStrike" spc="-1">
                <a:solidFill>
                  <a:srgbClr val="000000"/>
                </a:solidFill>
                <a:latin typeface="Atkinson Hyperlegible"/>
                <a:ea typeface="DejaVu Sans"/>
              </a:rPr>
              <a:t>Mi diario de aprendizaje nº_____. Curso ____</a:t>
            </a:r>
            <a:endParaRPr lang="es-ES" sz="1600" b="0" strike="noStrike" spc="-1">
              <a:latin typeface="Arial"/>
            </a:endParaRPr>
          </a:p>
        </p:txBody>
      </p:sp>
      <p:pic>
        <p:nvPicPr>
          <p:cNvPr id="90" name="Imagen 26"/>
          <p:cNvPicPr/>
          <p:nvPr/>
        </p:nvPicPr>
        <p:blipFill>
          <a:blip r:embed="rId4"/>
          <a:stretch/>
        </p:blipFill>
        <p:spPr>
          <a:xfrm>
            <a:off x="264600" y="292320"/>
            <a:ext cx="1204920" cy="596880"/>
          </a:xfrm>
          <a:prstGeom prst="rect">
            <a:avLst/>
          </a:prstGeom>
          <a:ln>
            <a:noFill/>
          </a:ln>
        </p:spPr>
      </p:pic>
      <p:sp>
        <p:nvSpPr>
          <p:cNvPr id="91" name="CustomShape 7"/>
          <p:cNvSpPr/>
          <p:nvPr/>
        </p:nvSpPr>
        <p:spPr>
          <a:xfrm>
            <a:off x="1250640" y="1169280"/>
            <a:ext cx="4819320" cy="1249200"/>
          </a:xfrm>
          <a:prstGeom prst="roundRect">
            <a:avLst>
              <a:gd name="adj" fmla="val 16667"/>
            </a:avLst>
          </a:prstGeom>
          <a:solidFill>
            <a:schemeClr val="accent1">
              <a:lumMod val="60000"/>
              <a:lumOff val="40000"/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pic>
        <p:nvPicPr>
          <p:cNvPr id="92" name="Imagen 28"/>
          <p:cNvPicPr/>
          <p:nvPr/>
        </p:nvPicPr>
        <p:blipFill>
          <a:blip r:embed="rId5"/>
          <a:stretch/>
        </p:blipFill>
        <p:spPr>
          <a:xfrm>
            <a:off x="5860080" y="132840"/>
            <a:ext cx="1434600" cy="711000"/>
          </a:xfrm>
          <a:prstGeom prst="rect">
            <a:avLst/>
          </a:prstGeom>
          <a:ln>
            <a:noFill/>
          </a:ln>
        </p:spPr>
      </p:pic>
      <p:sp>
        <p:nvSpPr>
          <p:cNvPr id="93" name="CustomShape 8"/>
          <p:cNvSpPr/>
          <p:nvPr/>
        </p:nvSpPr>
        <p:spPr>
          <a:xfrm>
            <a:off x="1425240" y="1170360"/>
            <a:ext cx="4644720" cy="11854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es-ES" sz="1200" b="1" strike="noStrike" spc="-1">
                <a:solidFill>
                  <a:srgbClr val="000000"/>
                </a:solidFill>
                <a:latin typeface="Atkinson Hyperlegible"/>
              </a:rPr>
              <a:t>En este diario trabajarás para aprender a aprender. </a:t>
            </a:r>
            <a:endParaRPr lang="es-ES" sz="12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es-ES" sz="1200" b="1" strike="noStrike" spc="-1">
                <a:solidFill>
                  <a:srgbClr val="000000"/>
                </a:solidFill>
                <a:latin typeface="Atkinson Hyperlegible"/>
              </a:rPr>
              <a:t>¿Quieres sacar el estratega que hay en ti?</a:t>
            </a:r>
            <a:endParaRPr lang="es-ES" sz="12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es-ES" sz="1200" b="1" strike="noStrike" spc="-1">
                <a:solidFill>
                  <a:srgbClr val="000000"/>
                </a:solidFill>
                <a:latin typeface="Atkinson Hyperlegible"/>
              </a:rPr>
              <a:t>Responde a todas las cuestiones cuando tu profe te lo indique.</a:t>
            </a:r>
            <a:endParaRPr lang="es-ES" sz="12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es-ES" sz="1200" b="1" strike="noStrike" spc="-1">
                <a:solidFill>
                  <a:srgbClr val="000000"/>
                </a:solidFill>
                <a:latin typeface="Atkinson Hyperlegible"/>
              </a:rPr>
              <a:t>Si llegas al final del cuestionario conseguirás tu insignia de…  Mega-Estratega </a:t>
            </a:r>
            <a:endParaRPr lang="es-ES" sz="1200" b="0" strike="noStrike" spc="-1">
              <a:latin typeface="Arial"/>
            </a:endParaRPr>
          </a:p>
        </p:txBody>
      </p:sp>
      <p:pic>
        <p:nvPicPr>
          <p:cNvPr id="94" name="Imagen 2" descr="Logotipo&#10;&#10;Descripción generada automáticamente"/>
          <p:cNvPicPr/>
          <p:nvPr/>
        </p:nvPicPr>
        <p:blipFill>
          <a:blip r:embed="rId6"/>
          <a:stretch/>
        </p:blipFill>
        <p:spPr>
          <a:xfrm>
            <a:off x="5690520" y="801720"/>
            <a:ext cx="1940400" cy="1940400"/>
          </a:xfrm>
          <a:prstGeom prst="rect">
            <a:avLst/>
          </a:prstGeom>
          <a:ln>
            <a:noFill/>
          </a:ln>
        </p:spPr>
      </p:pic>
      <p:pic>
        <p:nvPicPr>
          <p:cNvPr id="95" name="Imagen 40" descr="Un dibujo de un personaje animado&#10;&#10;Descripción generada automáticamente con confianza baja"/>
          <p:cNvPicPr/>
          <p:nvPr/>
        </p:nvPicPr>
        <p:blipFill>
          <a:blip r:embed="rId2"/>
          <a:stretch/>
        </p:blipFill>
        <p:spPr>
          <a:xfrm>
            <a:off x="277560" y="1103400"/>
            <a:ext cx="933480" cy="1193400"/>
          </a:xfrm>
          <a:prstGeom prst="rect">
            <a:avLst/>
          </a:prstGeom>
          <a:ln>
            <a:noFill/>
          </a:ln>
        </p:spPr>
      </p:pic>
      <p:sp>
        <p:nvSpPr>
          <p:cNvPr id="96" name="CustomShape 9"/>
          <p:cNvSpPr/>
          <p:nvPr/>
        </p:nvSpPr>
        <p:spPr>
          <a:xfrm>
            <a:off x="212760" y="2463840"/>
            <a:ext cx="7127280" cy="4536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97" name="CustomShape 10"/>
          <p:cNvSpPr/>
          <p:nvPr/>
        </p:nvSpPr>
        <p:spPr>
          <a:xfrm>
            <a:off x="303120" y="4891680"/>
            <a:ext cx="7017480" cy="1819800"/>
          </a:xfrm>
          <a:prstGeom prst="roundRect">
            <a:avLst>
              <a:gd name="adj" fmla="val 16667"/>
            </a:avLst>
          </a:prstGeom>
          <a:solidFill>
            <a:schemeClr val="accent1">
              <a:lumMod val="60000"/>
              <a:lumOff val="40000"/>
              <a:alpha val="10000"/>
            </a:schemeClr>
          </a:solidFill>
          <a:ln w="1908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98" name="CustomShape 11"/>
          <p:cNvSpPr/>
          <p:nvPr/>
        </p:nvSpPr>
        <p:spPr>
          <a:xfrm>
            <a:off x="238320" y="7026840"/>
            <a:ext cx="7043040" cy="1896840"/>
          </a:xfrm>
          <a:prstGeom prst="roundRect">
            <a:avLst>
              <a:gd name="adj" fmla="val 16667"/>
            </a:avLst>
          </a:prstGeom>
          <a:solidFill>
            <a:srgbClr val="7030A0">
              <a:alpha val="10000"/>
            </a:srgbClr>
          </a:solidFill>
          <a:ln w="1908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99" name="CustomShape 12"/>
          <p:cNvSpPr/>
          <p:nvPr/>
        </p:nvSpPr>
        <p:spPr>
          <a:xfrm>
            <a:off x="6036120" y="6827760"/>
            <a:ext cx="1082520" cy="303120"/>
          </a:xfrm>
          <a:prstGeom prst="rect">
            <a:avLst/>
          </a:prstGeom>
          <a:solidFill>
            <a:srgbClr val="BA8CDC"/>
          </a:solidFill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ES" sz="1400" b="1" strike="noStrike" spc="-1">
                <a:solidFill>
                  <a:srgbClr val="000000"/>
                </a:solidFill>
                <a:latin typeface="Calibri"/>
              </a:rPr>
              <a:t>RECORDAR</a:t>
            </a:r>
            <a:endParaRPr lang="es-ES" sz="1400" b="0" strike="noStrike" spc="-1">
              <a:latin typeface="Arial"/>
            </a:endParaRPr>
          </a:p>
        </p:txBody>
      </p:sp>
      <p:sp>
        <p:nvSpPr>
          <p:cNvPr id="100" name="CustomShape 13"/>
          <p:cNvSpPr/>
          <p:nvPr/>
        </p:nvSpPr>
        <p:spPr>
          <a:xfrm>
            <a:off x="6036120" y="4665960"/>
            <a:ext cx="1082520" cy="30312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ES" sz="1400" b="1" strike="noStrike" spc="-1">
                <a:solidFill>
                  <a:srgbClr val="000000"/>
                </a:solidFill>
                <a:latin typeface="Calibri"/>
              </a:rPr>
              <a:t>DESCUBRIR</a:t>
            </a:r>
            <a:endParaRPr lang="es-ES" sz="1400" b="0" strike="noStrike" spc="-1">
              <a:latin typeface="Arial"/>
            </a:endParaRPr>
          </a:p>
        </p:txBody>
      </p:sp>
      <p:sp>
        <p:nvSpPr>
          <p:cNvPr id="101" name="CustomShape 14"/>
          <p:cNvSpPr/>
          <p:nvPr/>
        </p:nvSpPr>
        <p:spPr>
          <a:xfrm>
            <a:off x="379800" y="7134120"/>
            <a:ext cx="6825960" cy="4554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es-ES" sz="1200" b="1" strike="noStrike" spc="-1">
                <a:solidFill>
                  <a:srgbClr val="7030A0"/>
                </a:solidFill>
                <a:latin typeface="Atkinson Hyperlegible"/>
              </a:rPr>
              <a:t>Pienso en algún momento anterior en el que tuve que hacer algo parecido. </a:t>
            </a:r>
            <a:endParaRPr lang="es-ES" sz="12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es-ES" sz="1200" b="1" strike="noStrike" spc="-1">
                <a:solidFill>
                  <a:srgbClr val="7030A0"/>
                </a:solidFill>
                <a:latin typeface="Atkinson Hyperlegible"/>
              </a:rPr>
              <a:t>Anoto lo que recuerdo: </a:t>
            </a:r>
            <a:endParaRPr lang="es-ES" sz="1200" b="0" strike="noStrike" spc="-1">
              <a:latin typeface="Arial"/>
            </a:endParaRPr>
          </a:p>
        </p:txBody>
      </p:sp>
      <p:sp>
        <p:nvSpPr>
          <p:cNvPr id="102" name="CustomShape 15"/>
          <p:cNvSpPr/>
          <p:nvPr/>
        </p:nvSpPr>
        <p:spPr>
          <a:xfrm>
            <a:off x="251640" y="9542160"/>
            <a:ext cx="7081920" cy="548640"/>
          </a:xfrm>
          <a:prstGeom prst="roundRect">
            <a:avLst>
              <a:gd name="adj" fmla="val 16667"/>
            </a:avLst>
          </a:prstGeom>
          <a:solidFill>
            <a:schemeClr val="accent1">
              <a:lumMod val="60000"/>
              <a:lumOff val="40000"/>
              <a:alpha val="78000"/>
            </a:schemeClr>
          </a:solidFill>
          <a:ln w="1908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>
              <a:lnSpc>
                <a:spcPct val="100000"/>
              </a:lnSpc>
            </a:pPr>
            <a:r>
              <a:rPr lang="es-ES" sz="1800" b="0" strike="noStrike" spc="-1">
                <a:solidFill>
                  <a:srgbClr val="000000"/>
                </a:solidFill>
                <a:latin typeface="Calibri"/>
              </a:rPr>
              <a:t>   </a:t>
            </a:r>
            <a:endParaRPr lang="es-ES" sz="1800" b="0" strike="noStrike" spc="-1">
              <a:latin typeface="Arial"/>
            </a:endParaRPr>
          </a:p>
        </p:txBody>
      </p:sp>
      <p:sp>
        <p:nvSpPr>
          <p:cNvPr id="103" name="CustomShape 16"/>
          <p:cNvSpPr/>
          <p:nvPr/>
        </p:nvSpPr>
        <p:spPr>
          <a:xfrm>
            <a:off x="705240" y="9656640"/>
            <a:ext cx="6182640" cy="340920"/>
          </a:xfrm>
          <a:prstGeom prst="rect">
            <a:avLst/>
          </a:prstGeom>
          <a:noFill/>
          <a:ln w="648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>
              <a:lnSpc>
                <a:spcPct val="100000"/>
              </a:lnSpc>
            </a:pPr>
            <a:r>
              <a:rPr lang="es-ES" sz="1200" b="1" strike="noStrike" spc="-1">
                <a:solidFill>
                  <a:srgbClr val="FFFFFF"/>
                </a:solidFill>
                <a:latin typeface="Atkinson Hyperlegible"/>
                <a:ea typeface="Calibri"/>
              </a:rPr>
              <a:t>Continua el paso 1 en la siguiente página. Estás avanzando hacia tu insignia Mega Estratega.</a:t>
            </a:r>
            <a:endParaRPr lang="es-ES" sz="1200" b="0" strike="noStrike" spc="-1">
              <a:latin typeface="Arial"/>
            </a:endParaRPr>
          </a:p>
        </p:txBody>
      </p:sp>
      <p:pic>
        <p:nvPicPr>
          <p:cNvPr id="104" name="Imagen 16"/>
          <p:cNvPicPr/>
          <p:nvPr/>
        </p:nvPicPr>
        <p:blipFill>
          <a:blip r:embed="rId7"/>
          <a:stretch/>
        </p:blipFill>
        <p:spPr>
          <a:xfrm>
            <a:off x="6564960" y="10191600"/>
            <a:ext cx="786600" cy="291240"/>
          </a:xfrm>
          <a:prstGeom prst="rect">
            <a:avLst/>
          </a:prstGeom>
          <a:ln>
            <a:noFill/>
          </a:ln>
        </p:spPr>
      </p:pic>
      <p:pic>
        <p:nvPicPr>
          <p:cNvPr id="105" name="Imagen 50"/>
          <p:cNvPicPr/>
          <p:nvPr/>
        </p:nvPicPr>
        <p:blipFill>
          <a:blip r:embed="rId8"/>
          <a:stretch/>
        </p:blipFill>
        <p:spPr>
          <a:xfrm>
            <a:off x="-60120" y="9424800"/>
            <a:ext cx="1106280" cy="1106280"/>
          </a:xfrm>
          <a:prstGeom prst="rect">
            <a:avLst/>
          </a:prstGeom>
          <a:ln>
            <a:noFill/>
          </a:ln>
        </p:spPr>
      </p:pic>
      <p:pic>
        <p:nvPicPr>
          <p:cNvPr id="106" name="Imagen 51"/>
          <p:cNvPicPr/>
          <p:nvPr/>
        </p:nvPicPr>
        <p:blipFill>
          <a:blip r:embed="rId9"/>
          <a:stretch/>
        </p:blipFill>
        <p:spPr>
          <a:xfrm>
            <a:off x="2175120" y="10060920"/>
            <a:ext cx="4317480" cy="53316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CustomShape 1"/>
          <p:cNvSpPr/>
          <p:nvPr/>
        </p:nvSpPr>
        <p:spPr>
          <a:xfrm>
            <a:off x="546120" y="2261520"/>
            <a:ext cx="7013160" cy="3034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es-ES" sz="1400" b="1" strike="noStrike" spc="-1">
                <a:solidFill>
                  <a:srgbClr val="000000"/>
                </a:solidFill>
                <a:latin typeface="Atkinson Hyperlegible"/>
              </a:rPr>
              <a:t>En aquella ocasión resolví una actividad parecida. ¿Cómo lo hice?</a:t>
            </a:r>
            <a:endParaRPr lang="es-ES" sz="1400" b="0" strike="noStrike" spc="-1">
              <a:latin typeface="Arial"/>
            </a:endParaRPr>
          </a:p>
        </p:txBody>
      </p:sp>
      <p:sp>
        <p:nvSpPr>
          <p:cNvPr id="108" name="CustomShape 2"/>
          <p:cNvSpPr/>
          <p:nvPr/>
        </p:nvSpPr>
        <p:spPr>
          <a:xfrm>
            <a:off x="284040" y="7695360"/>
            <a:ext cx="7081920" cy="5166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es-ES" sz="1400" b="1" strike="noStrike" spc="-1">
                <a:solidFill>
                  <a:srgbClr val="000000"/>
                </a:solidFill>
                <a:latin typeface="Atkinson Hyperlegible"/>
              </a:rPr>
              <a:t>Estoy descubriendo que sí que hice en el pasado actividades similares, ¿cómo las voy a llamar a este tipo de actividades para reconocerlas en un futuro?</a:t>
            </a:r>
            <a:endParaRPr lang="es-ES" sz="1400" b="0" strike="noStrike" spc="-1">
              <a:latin typeface="Arial"/>
            </a:endParaRPr>
          </a:p>
        </p:txBody>
      </p:sp>
      <p:sp>
        <p:nvSpPr>
          <p:cNvPr id="109" name="CustomShape 3"/>
          <p:cNvSpPr/>
          <p:nvPr/>
        </p:nvSpPr>
        <p:spPr>
          <a:xfrm>
            <a:off x="0" y="-12960"/>
            <a:ext cx="7559280" cy="1047600"/>
          </a:xfrm>
          <a:prstGeom prst="rect">
            <a:avLst/>
          </a:prstGeom>
          <a:solidFill>
            <a:schemeClr val="accent1">
              <a:alpha val="1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10" name="CustomShape 4"/>
          <p:cNvSpPr/>
          <p:nvPr/>
        </p:nvSpPr>
        <p:spPr>
          <a:xfrm>
            <a:off x="1530720" y="437760"/>
            <a:ext cx="4288320" cy="3337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ES" sz="1600" b="1" strike="noStrike" spc="-1">
                <a:solidFill>
                  <a:srgbClr val="000000"/>
                </a:solidFill>
                <a:latin typeface="Atkinson Hyperlegible"/>
                <a:ea typeface="DejaVu Sans"/>
              </a:rPr>
              <a:t>Mi diario de aprendizaje nº_____. Curso ____</a:t>
            </a:r>
            <a:endParaRPr lang="es-ES" sz="1600" b="0" strike="noStrike" spc="-1">
              <a:latin typeface="Arial"/>
            </a:endParaRPr>
          </a:p>
        </p:txBody>
      </p:sp>
      <p:pic>
        <p:nvPicPr>
          <p:cNvPr id="111" name="Imagen 20"/>
          <p:cNvPicPr/>
          <p:nvPr/>
        </p:nvPicPr>
        <p:blipFill>
          <a:blip r:embed="rId2"/>
          <a:stretch/>
        </p:blipFill>
        <p:spPr>
          <a:xfrm>
            <a:off x="264600" y="292320"/>
            <a:ext cx="1204920" cy="596880"/>
          </a:xfrm>
          <a:prstGeom prst="rect">
            <a:avLst/>
          </a:prstGeom>
          <a:ln>
            <a:noFill/>
          </a:ln>
        </p:spPr>
      </p:pic>
      <p:pic>
        <p:nvPicPr>
          <p:cNvPr id="112" name="Imagen 21"/>
          <p:cNvPicPr/>
          <p:nvPr/>
        </p:nvPicPr>
        <p:blipFill>
          <a:blip r:embed="rId3"/>
          <a:stretch/>
        </p:blipFill>
        <p:spPr>
          <a:xfrm>
            <a:off x="5860080" y="132840"/>
            <a:ext cx="1434600" cy="711000"/>
          </a:xfrm>
          <a:prstGeom prst="rect">
            <a:avLst/>
          </a:prstGeom>
          <a:ln>
            <a:noFill/>
          </a:ln>
        </p:spPr>
      </p:pic>
      <p:sp>
        <p:nvSpPr>
          <p:cNvPr id="113" name="CustomShape 5"/>
          <p:cNvSpPr/>
          <p:nvPr/>
        </p:nvSpPr>
        <p:spPr>
          <a:xfrm>
            <a:off x="1144800" y="1352880"/>
            <a:ext cx="4641840" cy="3646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es-ES" sz="1800" b="1" strike="noStrike" spc="-1">
                <a:solidFill>
                  <a:srgbClr val="2F5597"/>
                </a:solidFill>
                <a:latin typeface="Atkinson Hyperlegible"/>
              </a:rPr>
              <a:t>Paso 1: Identifico lo que tengo que hacer</a:t>
            </a:r>
            <a:endParaRPr lang="es-ES" sz="1800" b="0" strike="noStrike" spc="-1">
              <a:latin typeface="Arial"/>
            </a:endParaRPr>
          </a:p>
        </p:txBody>
      </p:sp>
      <p:pic>
        <p:nvPicPr>
          <p:cNvPr id="114" name="Imagen 23" descr="Icono&#10;&#10;Descripción generada automáticamente"/>
          <p:cNvPicPr/>
          <p:nvPr/>
        </p:nvPicPr>
        <p:blipFill>
          <a:blip r:embed="rId4"/>
          <a:stretch/>
        </p:blipFill>
        <p:spPr>
          <a:xfrm>
            <a:off x="299520" y="1248840"/>
            <a:ext cx="568080" cy="565560"/>
          </a:xfrm>
          <a:prstGeom prst="rect">
            <a:avLst/>
          </a:prstGeom>
          <a:ln>
            <a:noFill/>
          </a:ln>
        </p:spPr>
      </p:pic>
      <p:sp>
        <p:nvSpPr>
          <p:cNvPr id="115" name="CustomShape 6"/>
          <p:cNvSpPr/>
          <p:nvPr/>
        </p:nvSpPr>
        <p:spPr>
          <a:xfrm>
            <a:off x="167760" y="1136160"/>
            <a:ext cx="7127280" cy="4536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16" name="CustomShape 7"/>
          <p:cNvSpPr/>
          <p:nvPr/>
        </p:nvSpPr>
        <p:spPr>
          <a:xfrm>
            <a:off x="264600" y="2005560"/>
            <a:ext cx="7081920" cy="4949640"/>
          </a:xfrm>
          <a:prstGeom prst="roundRect">
            <a:avLst>
              <a:gd name="adj" fmla="val 16667"/>
            </a:avLst>
          </a:prstGeom>
          <a:solidFill>
            <a:schemeClr val="accent4">
              <a:lumMod val="60000"/>
              <a:lumOff val="40000"/>
              <a:alpha val="10000"/>
            </a:schemeClr>
          </a:solidFill>
          <a:ln w="19080"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17" name="CustomShape 8"/>
          <p:cNvSpPr/>
          <p:nvPr/>
        </p:nvSpPr>
        <p:spPr>
          <a:xfrm>
            <a:off x="5672160" y="1915200"/>
            <a:ext cx="1587960" cy="30348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ES" sz="1400" b="1" strike="noStrike" spc="-1">
                <a:solidFill>
                  <a:srgbClr val="000000"/>
                </a:solidFill>
                <a:latin typeface="Atkinson Hyperlegible"/>
              </a:rPr>
              <a:t>¿Qué hice bien?</a:t>
            </a:r>
            <a:endParaRPr lang="es-ES" sz="1400" b="0" strike="noStrike" spc="-1">
              <a:latin typeface="Arial"/>
            </a:endParaRPr>
          </a:p>
        </p:txBody>
      </p:sp>
      <p:sp>
        <p:nvSpPr>
          <p:cNvPr id="118" name="CustomShape 9"/>
          <p:cNvSpPr/>
          <p:nvPr/>
        </p:nvSpPr>
        <p:spPr>
          <a:xfrm>
            <a:off x="2581920" y="7170480"/>
            <a:ext cx="2368800" cy="333720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ES" sz="1600" b="1" strike="noStrike" spc="-1">
                <a:solidFill>
                  <a:srgbClr val="FFFFFF"/>
                </a:solidFill>
                <a:latin typeface="Atkinson Hyperlegible"/>
              </a:rPr>
              <a:t>Mis mega-actividades</a:t>
            </a:r>
            <a:endParaRPr lang="es-ES" sz="1600" b="0" strike="noStrike" spc="-1">
              <a:latin typeface="Arial"/>
            </a:endParaRPr>
          </a:p>
        </p:txBody>
      </p:sp>
      <p:sp>
        <p:nvSpPr>
          <p:cNvPr id="119" name="CustomShape 10"/>
          <p:cNvSpPr/>
          <p:nvPr/>
        </p:nvSpPr>
        <p:spPr>
          <a:xfrm>
            <a:off x="1131120" y="8403840"/>
            <a:ext cx="5296680" cy="770040"/>
          </a:xfrm>
          <a:prstGeom prst="horizontalScroll">
            <a:avLst>
              <a:gd name="adj" fmla="val 12500"/>
            </a:avLst>
          </a:prstGeom>
          <a:solidFill>
            <a:srgbClr val="7030A0">
              <a:alpha val="10000"/>
            </a:srgbClr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20" name="CustomShape 11"/>
          <p:cNvSpPr/>
          <p:nvPr/>
        </p:nvSpPr>
        <p:spPr>
          <a:xfrm>
            <a:off x="300600" y="9543240"/>
            <a:ext cx="7081920" cy="548640"/>
          </a:xfrm>
          <a:prstGeom prst="roundRect">
            <a:avLst>
              <a:gd name="adj" fmla="val 16667"/>
            </a:avLst>
          </a:prstGeom>
          <a:solidFill>
            <a:schemeClr val="accent1">
              <a:lumMod val="60000"/>
              <a:lumOff val="40000"/>
              <a:alpha val="78000"/>
            </a:schemeClr>
          </a:solidFill>
          <a:ln w="1908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>
              <a:lnSpc>
                <a:spcPct val="100000"/>
              </a:lnSpc>
            </a:pPr>
            <a:r>
              <a:rPr lang="es-ES" sz="1800" b="0" strike="noStrike" spc="-1">
                <a:solidFill>
                  <a:srgbClr val="000000"/>
                </a:solidFill>
                <a:latin typeface="Calibri"/>
              </a:rPr>
              <a:t>   </a:t>
            </a:r>
            <a:endParaRPr lang="es-ES" sz="1800" b="0" strike="noStrike" spc="-1">
              <a:latin typeface="Arial"/>
            </a:endParaRPr>
          </a:p>
        </p:txBody>
      </p:sp>
      <p:sp>
        <p:nvSpPr>
          <p:cNvPr id="121" name="CustomShape 12"/>
          <p:cNvSpPr/>
          <p:nvPr/>
        </p:nvSpPr>
        <p:spPr>
          <a:xfrm>
            <a:off x="754200" y="9657720"/>
            <a:ext cx="6182640" cy="340920"/>
          </a:xfrm>
          <a:prstGeom prst="rect">
            <a:avLst/>
          </a:prstGeom>
          <a:noFill/>
          <a:ln w="648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>
              <a:lnSpc>
                <a:spcPct val="100000"/>
              </a:lnSpc>
            </a:pPr>
            <a:r>
              <a:rPr lang="es-ES" sz="1200" b="1" strike="noStrike" spc="-1">
                <a:solidFill>
                  <a:srgbClr val="FFFFFF"/>
                </a:solidFill>
                <a:latin typeface="Atkinson Hyperlegible"/>
                <a:ea typeface="Calibri"/>
              </a:rPr>
              <a:t>¡Bravo! Ya has conseguido superar el primer paso para conseguir tu insignia de Mega Estratega.</a:t>
            </a:r>
            <a:endParaRPr lang="es-ES" sz="1200" b="0" strike="noStrike" spc="-1">
              <a:latin typeface="Arial"/>
            </a:endParaRPr>
          </a:p>
        </p:txBody>
      </p:sp>
      <p:pic>
        <p:nvPicPr>
          <p:cNvPr id="122" name="Imagen 16"/>
          <p:cNvPicPr/>
          <p:nvPr/>
        </p:nvPicPr>
        <p:blipFill>
          <a:blip r:embed="rId5"/>
          <a:stretch/>
        </p:blipFill>
        <p:spPr>
          <a:xfrm>
            <a:off x="6613920" y="10192680"/>
            <a:ext cx="786600" cy="291240"/>
          </a:xfrm>
          <a:prstGeom prst="rect">
            <a:avLst/>
          </a:prstGeom>
          <a:ln>
            <a:noFill/>
          </a:ln>
        </p:spPr>
      </p:pic>
      <p:pic>
        <p:nvPicPr>
          <p:cNvPr id="123" name="Imagen 39"/>
          <p:cNvPicPr/>
          <p:nvPr/>
        </p:nvPicPr>
        <p:blipFill>
          <a:blip r:embed="rId6"/>
          <a:stretch/>
        </p:blipFill>
        <p:spPr>
          <a:xfrm>
            <a:off x="0" y="9461520"/>
            <a:ext cx="1106280" cy="1106280"/>
          </a:xfrm>
          <a:prstGeom prst="rect">
            <a:avLst/>
          </a:prstGeom>
          <a:ln>
            <a:noFill/>
          </a:ln>
        </p:spPr>
      </p:pic>
      <p:pic>
        <p:nvPicPr>
          <p:cNvPr id="124" name="Imagen 40"/>
          <p:cNvPicPr/>
          <p:nvPr/>
        </p:nvPicPr>
        <p:blipFill>
          <a:blip r:embed="rId7"/>
          <a:stretch/>
        </p:blipFill>
        <p:spPr>
          <a:xfrm>
            <a:off x="2224440" y="10062000"/>
            <a:ext cx="4317480" cy="53316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CustomShape 1"/>
          <p:cNvSpPr/>
          <p:nvPr/>
        </p:nvSpPr>
        <p:spPr>
          <a:xfrm>
            <a:off x="348480" y="5848920"/>
            <a:ext cx="4844880" cy="929160"/>
          </a:xfrm>
          <a:prstGeom prst="roundRect">
            <a:avLst>
              <a:gd name="adj" fmla="val 16667"/>
            </a:avLst>
          </a:prstGeom>
          <a:solidFill>
            <a:schemeClr val="accent1">
              <a:lumMod val="60000"/>
              <a:lumOff val="40000"/>
            </a:schemeClr>
          </a:solidFill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>
              <a:lnSpc>
                <a:spcPct val="100000"/>
              </a:lnSpc>
            </a:pPr>
            <a:r>
              <a:rPr lang="es-ES" sz="1200" b="1" strike="noStrike" spc="-1">
                <a:solidFill>
                  <a:srgbClr val="FFFFFF"/>
                </a:solidFill>
                <a:latin typeface="Atkinson Hyperlegible"/>
              </a:rPr>
              <a:t>¡Claro que sí! No todo son dificultades. </a:t>
            </a:r>
            <a:endParaRPr lang="es-ES" sz="12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es-ES" sz="1200" b="1" strike="noStrike" spc="-1">
                <a:solidFill>
                  <a:srgbClr val="FFFFFF"/>
                </a:solidFill>
                <a:latin typeface="Atkinson Hyperlegible"/>
              </a:rPr>
              <a:t>También tienes muchas habilidades. Y cuando empiezas una actividad es muy importante recordarlas.</a:t>
            </a:r>
            <a:endParaRPr lang="es-ES" sz="12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es-ES" sz="1200" b="1" strike="noStrike" spc="-1">
                <a:solidFill>
                  <a:srgbClr val="FFFFFF"/>
                </a:solidFill>
                <a:latin typeface="Atkinson Hyperlegible"/>
              </a:rPr>
              <a:t>Te invito a que pienses en ellas</a:t>
            </a:r>
            <a:r>
              <a:rPr lang="es-ES" sz="1200" b="0" strike="noStrike" spc="-1">
                <a:solidFill>
                  <a:srgbClr val="FFFFFF"/>
                </a:solidFill>
                <a:latin typeface="Atkinson Hyperlegible"/>
              </a:rPr>
              <a:t>.</a:t>
            </a:r>
            <a:endParaRPr lang="es-ES" sz="1200" b="0" strike="noStrike" spc="-1">
              <a:latin typeface="Arial"/>
            </a:endParaRPr>
          </a:p>
        </p:txBody>
      </p:sp>
      <p:sp>
        <p:nvSpPr>
          <p:cNvPr id="126" name="CustomShape 2"/>
          <p:cNvSpPr/>
          <p:nvPr/>
        </p:nvSpPr>
        <p:spPr>
          <a:xfrm>
            <a:off x="0" y="-12960"/>
            <a:ext cx="7559280" cy="1047600"/>
          </a:xfrm>
          <a:prstGeom prst="rect">
            <a:avLst/>
          </a:prstGeom>
          <a:solidFill>
            <a:schemeClr val="accent1">
              <a:alpha val="1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27" name="CustomShape 3"/>
          <p:cNvSpPr/>
          <p:nvPr/>
        </p:nvSpPr>
        <p:spPr>
          <a:xfrm>
            <a:off x="1530720" y="437760"/>
            <a:ext cx="4288320" cy="3337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ES" sz="1600" b="1" strike="noStrike" spc="-1">
                <a:solidFill>
                  <a:srgbClr val="000000"/>
                </a:solidFill>
                <a:latin typeface="Atkinson Hyperlegible"/>
                <a:ea typeface="DejaVu Sans"/>
              </a:rPr>
              <a:t>Mi diario de aprendizaje nº_____. Curso ____</a:t>
            </a:r>
            <a:endParaRPr lang="es-ES" sz="1600" b="0" strike="noStrike" spc="-1">
              <a:latin typeface="Arial"/>
            </a:endParaRPr>
          </a:p>
        </p:txBody>
      </p:sp>
      <p:pic>
        <p:nvPicPr>
          <p:cNvPr id="128" name="Imagen 37"/>
          <p:cNvPicPr/>
          <p:nvPr/>
        </p:nvPicPr>
        <p:blipFill>
          <a:blip r:embed="rId2"/>
          <a:stretch/>
        </p:blipFill>
        <p:spPr>
          <a:xfrm>
            <a:off x="264600" y="292320"/>
            <a:ext cx="1204920" cy="596880"/>
          </a:xfrm>
          <a:prstGeom prst="rect">
            <a:avLst/>
          </a:prstGeom>
          <a:ln>
            <a:noFill/>
          </a:ln>
        </p:spPr>
      </p:pic>
      <p:pic>
        <p:nvPicPr>
          <p:cNvPr id="129" name="Imagen 38"/>
          <p:cNvPicPr/>
          <p:nvPr/>
        </p:nvPicPr>
        <p:blipFill>
          <a:blip r:embed="rId3"/>
          <a:stretch/>
        </p:blipFill>
        <p:spPr>
          <a:xfrm>
            <a:off x="5860080" y="132840"/>
            <a:ext cx="1434600" cy="711000"/>
          </a:xfrm>
          <a:prstGeom prst="rect">
            <a:avLst/>
          </a:prstGeom>
          <a:ln>
            <a:noFill/>
          </a:ln>
        </p:spPr>
      </p:pic>
      <p:sp>
        <p:nvSpPr>
          <p:cNvPr id="130" name="CustomShape 4"/>
          <p:cNvSpPr/>
          <p:nvPr/>
        </p:nvSpPr>
        <p:spPr>
          <a:xfrm>
            <a:off x="167760" y="1136160"/>
            <a:ext cx="7127280" cy="4536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31" name="CustomShape 5"/>
          <p:cNvSpPr/>
          <p:nvPr/>
        </p:nvSpPr>
        <p:spPr>
          <a:xfrm>
            <a:off x="800640" y="1368720"/>
            <a:ext cx="3707640" cy="3646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es-ES" sz="1800" b="1" strike="noStrike" spc="-1">
                <a:solidFill>
                  <a:srgbClr val="2F5597"/>
                </a:solidFill>
                <a:latin typeface="Atkinson Hyperlegible"/>
              </a:rPr>
              <a:t>Paso 2: ¿Seré capaz de hacerlo?</a:t>
            </a:r>
            <a:endParaRPr lang="es-ES" sz="1800" b="0" strike="noStrike" spc="-1">
              <a:latin typeface="Arial"/>
            </a:endParaRPr>
          </a:p>
        </p:txBody>
      </p:sp>
      <p:pic>
        <p:nvPicPr>
          <p:cNvPr id="132" name="Imagen 35" descr="Icono&#10;&#10;Descripción generada automáticamente"/>
          <p:cNvPicPr/>
          <p:nvPr/>
        </p:nvPicPr>
        <p:blipFill>
          <a:blip r:embed="rId4"/>
          <a:stretch/>
        </p:blipFill>
        <p:spPr>
          <a:xfrm>
            <a:off x="212760" y="1258560"/>
            <a:ext cx="567720" cy="565200"/>
          </a:xfrm>
          <a:prstGeom prst="rect">
            <a:avLst/>
          </a:prstGeom>
          <a:ln>
            <a:noFill/>
          </a:ln>
        </p:spPr>
      </p:pic>
      <p:pic>
        <p:nvPicPr>
          <p:cNvPr id="133" name="Imagen 43"/>
          <p:cNvPicPr/>
          <p:nvPr/>
        </p:nvPicPr>
        <p:blipFill>
          <a:blip r:embed="rId5"/>
          <a:stretch/>
        </p:blipFill>
        <p:spPr>
          <a:xfrm>
            <a:off x="6051960" y="1380960"/>
            <a:ext cx="1584000" cy="1584000"/>
          </a:xfrm>
          <a:prstGeom prst="rect">
            <a:avLst/>
          </a:prstGeom>
          <a:ln>
            <a:noFill/>
          </a:ln>
        </p:spPr>
      </p:pic>
      <p:sp>
        <p:nvSpPr>
          <p:cNvPr id="134" name="CustomShape 6"/>
          <p:cNvSpPr/>
          <p:nvPr/>
        </p:nvSpPr>
        <p:spPr>
          <a:xfrm>
            <a:off x="832320" y="1760040"/>
            <a:ext cx="5535000" cy="1042560"/>
          </a:xfrm>
          <a:prstGeom prst="roundRect">
            <a:avLst>
              <a:gd name="adj" fmla="val 16667"/>
            </a:avLst>
          </a:prstGeom>
          <a:solidFill>
            <a:schemeClr val="accent1">
              <a:lumMod val="60000"/>
              <a:lumOff val="40000"/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35" name="CustomShape 7"/>
          <p:cNvSpPr/>
          <p:nvPr/>
        </p:nvSpPr>
        <p:spPr>
          <a:xfrm>
            <a:off x="900000" y="1820880"/>
            <a:ext cx="5535000" cy="9428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ES" sz="1400" b="1" strike="noStrike" spc="-1">
                <a:solidFill>
                  <a:srgbClr val="000000"/>
                </a:solidFill>
                <a:latin typeface="Calibri"/>
              </a:rPr>
              <a:t>Ahora te voy a proponer que pienses en la dificultad que tiene la actividad que te han planteado. Vas a aprender que cuando tengas que resolver cualquier actividad es importante conocer cuáles son tus dificultades y así buscar ayuda.</a:t>
            </a:r>
            <a:endParaRPr lang="es-ES" sz="1400" b="0" strike="noStrike" spc="-1">
              <a:latin typeface="Arial"/>
            </a:endParaRPr>
          </a:p>
        </p:txBody>
      </p:sp>
      <p:sp>
        <p:nvSpPr>
          <p:cNvPr id="136" name="CustomShape 8"/>
          <p:cNvSpPr/>
          <p:nvPr/>
        </p:nvSpPr>
        <p:spPr>
          <a:xfrm>
            <a:off x="368280" y="3463560"/>
            <a:ext cx="6954120" cy="2222280"/>
          </a:xfrm>
          <a:prstGeom prst="roundRect">
            <a:avLst>
              <a:gd name="adj" fmla="val 16667"/>
            </a:avLst>
          </a:prstGeom>
          <a:solidFill>
            <a:srgbClr val="F7AFED">
              <a:alpha val="10000"/>
            </a:srgbClr>
          </a:solidFill>
          <a:ln w="19080">
            <a:solidFill>
              <a:srgbClr val="BA8CD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37" name="CustomShape 9"/>
          <p:cNvSpPr/>
          <p:nvPr/>
        </p:nvSpPr>
        <p:spPr>
          <a:xfrm>
            <a:off x="280080" y="2965680"/>
            <a:ext cx="6954120" cy="4863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es-ES" sz="1300" b="1" strike="noStrike" spc="-1">
                <a:solidFill>
                  <a:srgbClr val="000000"/>
                </a:solidFill>
                <a:latin typeface="Atkinson Hyperlegible"/>
              </a:rPr>
              <a:t>Me acaban de explicar en qué consiste la actividad… Vuelvo al Reto e intento resolverla. ¿Qué es lo que me está siendo más difícil resolver?</a:t>
            </a:r>
            <a:endParaRPr lang="es-ES" sz="1300" b="0" strike="noStrike" spc="-1">
              <a:latin typeface="Arial"/>
            </a:endParaRPr>
          </a:p>
        </p:txBody>
      </p:sp>
      <p:sp>
        <p:nvSpPr>
          <p:cNvPr id="138" name="CustomShape 10"/>
          <p:cNvSpPr/>
          <p:nvPr/>
        </p:nvSpPr>
        <p:spPr>
          <a:xfrm>
            <a:off x="6051960" y="3372480"/>
            <a:ext cx="1227240" cy="303480"/>
          </a:xfrm>
          <a:prstGeom prst="rect">
            <a:avLst/>
          </a:prstGeom>
          <a:solidFill>
            <a:srgbClr val="BA8CDC"/>
          </a:solidFill>
          <a:ln>
            <a:noFill/>
          </a:ln>
          <a:effectLst>
            <a:softEdge rad="0"/>
          </a:effectLst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ES" sz="1400" b="1" strike="noStrike" spc="-1">
                <a:solidFill>
                  <a:srgbClr val="FFFFFF"/>
                </a:solidFill>
                <a:latin typeface="Atkinson Hyperlegible"/>
              </a:rPr>
              <a:t>dificultades</a:t>
            </a:r>
            <a:endParaRPr lang="es-ES" sz="1400" b="0" strike="noStrike" spc="-1">
              <a:latin typeface="Arial"/>
            </a:endParaRPr>
          </a:p>
        </p:txBody>
      </p:sp>
      <p:sp>
        <p:nvSpPr>
          <p:cNvPr id="139" name="CustomShape 11"/>
          <p:cNvSpPr/>
          <p:nvPr/>
        </p:nvSpPr>
        <p:spPr>
          <a:xfrm>
            <a:off x="455040" y="3551760"/>
            <a:ext cx="4970880" cy="2728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es-ES" sz="1200" b="1" strike="noStrike" spc="-1">
                <a:solidFill>
                  <a:srgbClr val="000000"/>
                </a:solidFill>
                <a:latin typeface="Atkinson Hyperlegible"/>
              </a:rPr>
              <a:t>¿Cómo puedo solucionar este problema? ¿Dónde busco la ayuda?</a:t>
            </a:r>
            <a:endParaRPr lang="es-ES" sz="1200" b="0" strike="noStrike" spc="-1">
              <a:latin typeface="Arial"/>
            </a:endParaRPr>
          </a:p>
        </p:txBody>
      </p:sp>
      <p:pic>
        <p:nvPicPr>
          <p:cNvPr id="140" name="Imagen 51"/>
          <p:cNvPicPr/>
          <p:nvPr/>
        </p:nvPicPr>
        <p:blipFill>
          <a:blip r:embed="rId5"/>
          <a:stretch/>
        </p:blipFill>
        <p:spPr>
          <a:xfrm>
            <a:off x="5147280" y="5609160"/>
            <a:ext cx="1584000" cy="1584000"/>
          </a:xfrm>
          <a:prstGeom prst="rect">
            <a:avLst/>
          </a:prstGeom>
          <a:ln>
            <a:noFill/>
          </a:ln>
        </p:spPr>
      </p:pic>
      <p:sp>
        <p:nvSpPr>
          <p:cNvPr id="141" name="CustomShape 12"/>
          <p:cNvSpPr/>
          <p:nvPr/>
        </p:nvSpPr>
        <p:spPr>
          <a:xfrm>
            <a:off x="368280" y="7193520"/>
            <a:ext cx="6946200" cy="2163960"/>
          </a:xfrm>
          <a:prstGeom prst="roundRect">
            <a:avLst>
              <a:gd name="adj" fmla="val 16667"/>
            </a:avLst>
          </a:prstGeom>
          <a:solidFill>
            <a:schemeClr val="accent6">
              <a:alpha val="10000"/>
            </a:schemeClr>
          </a:solidFill>
          <a:ln w="1908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42" name="CustomShape 13"/>
          <p:cNvSpPr/>
          <p:nvPr/>
        </p:nvSpPr>
        <p:spPr>
          <a:xfrm>
            <a:off x="6067440" y="7076880"/>
            <a:ext cx="1227240" cy="303480"/>
          </a:xfrm>
          <a:prstGeom prst="rect">
            <a:avLst/>
          </a:prstGeom>
          <a:solidFill>
            <a:schemeClr val="accent6"/>
          </a:solidFill>
          <a:ln>
            <a:noFill/>
          </a:ln>
          <a:effectLst>
            <a:softEdge rad="0"/>
          </a:effectLst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ES" sz="1400" b="1" strike="noStrike" spc="-1">
                <a:solidFill>
                  <a:srgbClr val="FFFFFF"/>
                </a:solidFill>
                <a:latin typeface="Atkinson Hyperlegible"/>
              </a:rPr>
              <a:t>Habilidades</a:t>
            </a:r>
            <a:endParaRPr lang="es-ES" sz="1400" b="0" strike="noStrike" spc="-1">
              <a:latin typeface="Arial"/>
            </a:endParaRPr>
          </a:p>
        </p:txBody>
      </p:sp>
      <p:sp>
        <p:nvSpPr>
          <p:cNvPr id="143" name="CustomShape 14"/>
          <p:cNvSpPr/>
          <p:nvPr/>
        </p:nvSpPr>
        <p:spPr>
          <a:xfrm>
            <a:off x="424800" y="7275240"/>
            <a:ext cx="3951360" cy="3034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es-ES" sz="1400" b="1" strike="noStrike" spc="-1">
                <a:solidFill>
                  <a:srgbClr val="70AD47"/>
                </a:solidFill>
                <a:latin typeface="Atkinson Hyperlegible"/>
              </a:rPr>
              <a:t>¿Qué se me da mejor para poder resolverla?</a:t>
            </a:r>
            <a:endParaRPr lang="es-ES" sz="1400" b="0" strike="noStrike" spc="-1">
              <a:latin typeface="Arial"/>
            </a:endParaRPr>
          </a:p>
        </p:txBody>
      </p:sp>
      <p:sp>
        <p:nvSpPr>
          <p:cNvPr id="144" name="CustomShape 15"/>
          <p:cNvSpPr/>
          <p:nvPr/>
        </p:nvSpPr>
        <p:spPr>
          <a:xfrm>
            <a:off x="304560" y="9573840"/>
            <a:ext cx="6950520" cy="548640"/>
          </a:xfrm>
          <a:prstGeom prst="roundRect">
            <a:avLst>
              <a:gd name="adj" fmla="val 16667"/>
            </a:avLst>
          </a:prstGeom>
          <a:solidFill>
            <a:schemeClr val="accent1">
              <a:lumMod val="60000"/>
              <a:lumOff val="40000"/>
              <a:alpha val="78000"/>
            </a:schemeClr>
          </a:solidFill>
          <a:ln w="1908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>
              <a:lnSpc>
                <a:spcPct val="100000"/>
              </a:lnSpc>
            </a:pPr>
            <a:r>
              <a:rPr lang="es-ES" sz="1800" b="0" strike="noStrike" spc="-1">
                <a:solidFill>
                  <a:srgbClr val="000000"/>
                </a:solidFill>
                <a:latin typeface="Calibri"/>
              </a:rPr>
              <a:t>   </a:t>
            </a:r>
            <a:endParaRPr lang="es-ES" sz="1800" b="0" strike="noStrike" spc="-1">
              <a:latin typeface="Arial"/>
            </a:endParaRPr>
          </a:p>
        </p:txBody>
      </p:sp>
      <p:sp>
        <p:nvSpPr>
          <p:cNvPr id="145" name="CustomShape 16"/>
          <p:cNvSpPr/>
          <p:nvPr/>
        </p:nvSpPr>
        <p:spPr>
          <a:xfrm>
            <a:off x="754200" y="9657720"/>
            <a:ext cx="6182640" cy="340920"/>
          </a:xfrm>
          <a:prstGeom prst="rect">
            <a:avLst/>
          </a:prstGeom>
          <a:noFill/>
          <a:ln w="648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 algn="ctr">
              <a:lnSpc>
                <a:spcPct val="100000"/>
              </a:lnSpc>
            </a:pPr>
            <a:r>
              <a:rPr lang="es-ES" sz="1200" b="1" strike="noStrike" spc="-1">
                <a:solidFill>
                  <a:srgbClr val="FFFFFF"/>
                </a:solidFill>
                <a:latin typeface="Atkinson Hyperlegible"/>
                <a:ea typeface="Calibri"/>
              </a:rPr>
              <a:t>Estás a punto de conseguir tu insignia de Mega Estratega. ¡Ánimo, solo te faltan dos pasos más!</a:t>
            </a:r>
            <a:endParaRPr lang="es-ES" sz="1200" b="0" strike="noStrike" spc="-1">
              <a:latin typeface="Arial"/>
            </a:endParaRPr>
          </a:p>
        </p:txBody>
      </p:sp>
      <p:pic>
        <p:nvPicPr>
          <p:cNvPr id="146" name="Imagen 16"/>
          <p:cNvPicPr/>
          <p:nvPr/>
        </p:nvPicPr>
        <p:blipFill>
          <a:blip r:embed="rId6"/>
          <a:stretch/>
        </p:blipFill>
        <p:spPr>
          <a:xfrm>
            <a:off x="6468480" y="10218240"/>
            <a:ext cx="786600" cy="291240"/>
          </a:xfrm>
          <a:prstGeom prst="rect">
            <a:avLst/>
          </a:prstGeom>
          <a:ln>
            <a:noFill/>
          </a:ln>
        </p:spPr>
      </p:pic>
      <p:pic>
        <p:nvPicPr>
          <p:cNvPr id="147" name="Imagen 57"/>
          <p:cNvPicPr/>
          <p:nvPr/>
        </p:nvPicPr>
        <p:blipFill>
          <a:blip r:embed="rId7"/>
          <a:stretch/>
        </p:blipFill>
        <p:spPr>
          <a:xfrm>
            <a:off x="2153880" y="10071720"/>
            <a:ext cx="4317480" cy="533160"/>
          </a:xfrm>
          <a:prstGeom prst="rect">
            <a:avLst/>
          </a:prstGeom>
          <a:ln>
            <a:noFill/>
          </a:ln>
        </p:spPr>
      </p:pic>
      <p:pic>
        <p:nvPicPr>
          <p:cNvPr id="148" name="Imagen 58"/>
          <p:cNvPicPr/>
          <p:nvPr/>
        </p:nvPicPr>
        <p:blipFill>
          <a:blip r:embed="rId5"/>
          <a:stretch/>
        </p:blipFill>
        <p:spPr>
          <a:xfrm>
            <a:off x="69120" y="9469080"/>
            <a:ext cx="1106280" cy="110628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CustomShape 1"/>
          <p:cNvSpPr/>
          <p:nvPr/>
        </p:nvSpPr>
        <p:spPr>
          <a:xfrm>
            <a:off x="0" y="-12960"/>
            <a:ext cx="7559280" cy="1047600"/>
          </a:xfrm>
          <a:prstGeom prst="rect">
            <a:avLst/>
          </a:prstGeom>
          <a:solidFill>
            <a:schemeClr val="accent1">
              <a:alpha val="1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50" name="CustomShape 2"/>
          <p:cNvSpPr/>
          <p:nvPr/>
        </p:nvSpPr>
        <p:spPr>
          <a:xfrm>
            <a:off x="1530720" y="437760"/>
            <a:ext cx="4288320" cy="3337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ES" sz="1600" b="1" strike="noStrike" spc="-1">
                <a:solidFill>
                  <a:srgbClr val="000000"/>
                </a:solidFill>
                <a:latin typeface="Atkinson Hyperlegible"/>
                <a:ea typeface="DejaVu Sans"/>
              </a:rPr>
              <a:t>Mi diario de aprendizaje nº_____. Curso ____</a:t>
            </a:r>
            <a:endParaRPr lang="es-ES" sz="1600" b="0" strike="noStrike" spc="-1">
              <a:latin typeface="Arial"/>
            </a:endParaRPr>
          </a:p>
        </p:txBody>
      </p:sp>
      <p:pic>
        <p:nvPicPr>
          <p:cNvPr id="151" name="Imagen 37"/>
          <p:cNvPicPr/>
          <p:nvPr/>
        </p:nvPicPr>
        <p:blipFill>
          <a:blip r:embed="rId2"/>
          <a:stretch/>
        </p:blipFill>
        <p:spPr>
          <a:xfrm>
            <a:off x="264600" y="292320"/>
            <a:ext cx="1204920" cy="596880"/>
          </a:xfrm>
          <a:prstGeom prst="rect">
            <a:avLst/>
          </a:prstGeom>
          <a:ln>
            <a:noFill/>
          </a:ln>
        </p:spPr>
      </p:pic>
      <p:pic>
        <p:nvPicPr>
          <p:cNvPr id="152" name="Imagen 46"/>
          <p:cNvPicPr/>
          <p:nvPr/>
        </p:nvPicPr>
        <p:blipFill>
          <a:blip r:embed="rId3"/>
          <a:stretch/>
        </p:blipFill>
        <p:spPr>
          <a:xfrm>
            <a:off x="5860080" y="132840"/>
            <a:ext cx="1434600" cy="711000"/>
          </a:xfrm>
          <a:prstGeom prst="rect">
            <a:avLst/>
          </a:prstGeom>
          <a:ln>
            <a:noFill/>
          </a:ln>
        </p:spPr>
      </p:pic>
      <p:sp>
        <p:nvSpPr>
          <p:cNvPr id="153" name="CustomShape 3"/>
          <p:cNvSpPr/>
          <p:nvPr/>
        </p:nvSpPr>
        <p:spPr>
          <a:xfrm>
            <a:off x="167760" y="1136160"/>
            <a:ext cx="7127280" cy="4536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54" name="CustomShape 4"/>
          <p:cNvSpPr/>
          <p:nvPr/>
        </p:nvSpPr>
        <p:spPr>
          <a:xfrm>
            <a:off x="814320" y="1312560"/>
            <a:ext cx="3462120" cy="3646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es-ES" sz="1800" b="1" strike="noStrike" spc="-1">
                <a:solidFill>
                  <a:srgbClr val="000000"/>
                </a:solidFill>
                <a:latin typeface="Atkinson Hyperlegible"/>
              </a:rPr>
              <a:t>Paso 3: Reviso lo que aprendo</a:t>
            </a:r>
            <a:endParaRPr lang="es-ES" sz="1800" b="0" strike="noStrike" spc="-1">
              <a:latin typeface="Arial"/>
            </a:endParaRPr>
          </a:p>
        </p:txBody>
      </p:sp>
      <p:pic>
        <p:nvPicPr>
          <p:cNvPr id="155" name="Imagen 30" descr="Icono&#10;&#10;Descripción generada automáticamente"/>
          <p:cNvPicPr/>
          <p:nvPr/>
        </p:nvPicPr>
        <p:blipFill>
          <a:blip r:embed="rId4"/>
          <a:stretch/>
        </p:blipFill>
        <p:spPr>
          <a:xfrm>
            <a:off x="245520" y="1233360"/>
            <a:ext cx="567720" cy="565200"/>
          </a:xfrm>
          <a:prstGeom prst="rect">
            <a:avLst/>
          </a:prstGeom>
          <a:ln>
            <a:noFill/>
          </a:ln>
        </p:spPr>
      </p:pic>
      <p:sp>
        <p:nvSpPr>
          <p:cNvPr id="156" name="CustomShape 5"/>
          <p:cNvSpPr/>
          <p:nvPr/>
        </p:nvSpPr>
        <p:spPr>
          <a:xfrm>
            <a:off x="1608120" y="1670760"/>
            <a:ext cx="5631120" cy="1869480"/>
          </a:xfrm>
          <a:prstGeom prst="roundRect">
            <a:avLst>
              <a:gd name="adj" fmla="val 16667"/>
            </a:avLst>
          </a:prstGeom>
          <a:solidFill>
            <a:schemeClr val="accent1">
              <a:lumMod val="60000"/>
              <a:lumOff val="40000"/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57" name="CustomShape 6"/>
          <p:cNvSpPr/>
          <p:nvPr/>
        </p:nvSpPr>
        <p:spPr>
          <a:xfrm>
            <a:off x="1757880" y="1700640"/>
            <a:ext cx="5535000" cy="17953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es-ES" sz="1400" b="1" strike="noStrike" spc="-1">
                <a:solidFill>
                  <a:srgbClr val="000000"/>
                </a:solidFill>
                <a:latin typeface="Atkinson Hyperlegible"/>
              </a:rPr>
              <a:t>Retor te ha desafiado a resolver una reto con la ayuda de:</a:t>
            </a:r>
            <a:endParaRPr lang="es-ES" sz="1400" b="0" strike="noStrike" spc="-1">
              <a:latin typeface="Arial"/>
            </a:endParaRPr>
          </a:p>
          <a:p>
            <a:pPr marL="432000" lvl="1" indent="-215640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ES" sz="1400" b="1" strike="noStrike" spc="-1">
                <a:solidFill>
                  <a:srgbClr val="000000"/>
                </a:solidFill>
                <a:latin typeface="Atkinson Hyperlegible"/>
              </a:rPr>
              <a:t>Tus habilidades</a:t>
            </a:r>
            <a:endParaRPr lang="es-ES" sz="1400" b="0" strike="noStrike" spc="-1">
              <a:latin typeface="Arial"/>
            </a:endParaRPr>
          </a:p>
          <a:p>
            <a:pPr marL="432000" lvl="1" indent="-215640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ES" sz="1400" b="1" strike="noStrike" spc="-1">
                <a:solidFill>
                  <a:srgbClr val="000000"/>
                </a:solidFill>
                <a:latin typeface="Atkinson Hyperlegible"/>
              </a:rPr>
              <a:t>Tus compañeros y compañeras</a:t>
            </a:r>
            <a:endParaRPr lang="es-ES" sz="1400" b="0" strike="noStrike" spc="-1">
              <a:latin typeface="Arial"/>
            </a:endParaRPr>
          </a:p>
          <a:p>
            <a:pPr marL="432000" lvl="1" indent="-215640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ES" sz="1400" b="1" strike="noStrike" spc="-1">
                <a:solidFill>
                  <a:srgbClr val="000000"/>
                </a:solidFill>
                <a:latin typeface="Atkinson Hyperlegible"/>
              </a:rPr>
              <a:t>Tu profesorado</a:t>
            </a:r>
            <a:endParaRPr lang="es-ES" sz="1400" b="0" strike="noStrike" spc="-1">
              <a:latin typeface="Arial"/>
            </a:endParaRPr>
          </a:p>
          <a:p>
            <a:pPr marL="432000" lvl="1" indent="-215640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ES" sz="1400" b="1" strike="noStrike" spc="-1">
                <a:solidFill>
                  <a:srgbClr val="000000"/>
                </a:solidFill>
                <a:latin typeface="Atkinson Hyperlegible"/>
              </a:rPr>
              <a:t>Y lo que Retor te ha ido enseñando</a:t>
            </a:r>
            <a:endParaRPr lang="es-ES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es-ES" sz="1400" b="1" strike="noStrike" spc="-1">
                <a:solidFill>
                  <a:srgbClr val="000000"/>
                </a:solidFill>
                <a:latin typeface="Atkinson Hyperlegible"/>
              </a:rPr>
              <a:t> Para ser un buen estratega es muy importante que seas capaz de pensar en todo lo que has aprendido, y en los cambios que puedes hacer para resolver el desafío de forma excelente.  </a:t>
            </a:r>
            <a:endParaRPr lang="es-ES" sz="1400" b="0" strike="noStrike" spc="-1">
              <a:latin typeface="Arial"/>
            </a:endParaRPr>
          </a:p>
        </p:txBody>
      </p:sp>
      <p:pic>
        <p:nvPicPr>
          <p:cNvPr id="158" name="Imagen 54"/>
          <p:cNvPicPr/>
          <p:nvPr/>
        </p:nvPicPr>
        <p:blipFill>
          <a:blip r:embed="rId5"/>
          <a:stretch/>
        </p:blipFill>
        <p:spPr>
          <a:xfrm>
            <a:off x="320040" y="1722960"/>
            <a:ext cx="1790280" cy="1790280"/>
          </a:xfrm>
          <a:prstGeom prst="rect">
            <a:avLst/>
          </a:prstGeom>
          <a:ln>
            <a:noFill/>
          </a:ln>
        </p:spPr>
      </p:pic>
      <p:sp>
        <p:nvSpPr>
          <p:cNvPr id="159" name="CustomShape 7"/>
          <p:cNvSpPr/>
          <p:nvPr/>
        </p:nvSpPr>
        <p:spPr>
          <a:xfrm>
            <a:off x="320040" y="3952800"/>
            <a:ext cx="6766920" cy="3036240"/>
          </a:xfrm>
          <a:prstGeom prst="roundRect">
            <a:avLst>
              <a:gd name="adj" fmla="val 16667"/>
            </a:avLst>
          </a:prstGeom>
          <a:solidFill>
            <a:schemeClr val="accent4">
              <a:lumMod val="75000"/>
              <a:alpha val="10000"/>
            </a:schemeClr>
          </a:solidFill>
          <a:ln w="19080"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60" name="CustomShape 8"/>
          <p:cNvSpPr/>
          <p:nvPr/>
        </p:nvSpPr>
        <p:spPr>
          <a:xfrm>
            <a:off x="5860080" y="3703680"/>
            <a:ext cx="1227240" cy="30348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  <a:effectLst>
            <a:softEdge rad="0"/>
          </a:effectLst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ES" sz="1400" b="1" strike="noStrike" spc="-1">
                <a:solidFill>
                  <a:srgbClr val="FFFFFF"/>
                </a:solidFill>
                <a:latin typeface="Atkinson Hyperlegible"/>
              </a:rPr>
              <a:t>Revisión</a:t>
            </a:r>
            <a:endParaRPr lang="es-ES" sz="1400" b="0" strike="noStrike" spc="-1">
              <a:latin typeface="Arial"/>
            </a:endParaRPr>
          </a:p>
        </p:txBody>
      </p:sp>
      <p:sp>
        <p:nvSpPr>
          <p:cNvPr id="161" name="CustomShape 9"/>
          <p:cNvSpPr/>
          <p:nvPr/>
        </p:nvSpPr>
        <p:spPr>
          <a:xfrm>
            <a:off x="572760" y="4034880"/>
            <a:ext cx="6720120" cy="4554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es-ES" sz="1200" b="1" strike="noStrike" spc="-1">
                <a:solidFill>
                  <a:srgbClr val="000000"/>
                </a:solidFill>
                <a:latin typeface="Atkinson Hyperlegible"/>
              </a:rPr>
              <a:t>Reflexiono sobre todo lo que he tenido que hacer hasta esta parte del desafío:</a:t>
            </a:r>
            <a:endParaRPr lang="es-ES" sz="12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es-ES" sz="1200" b="1" i="1" strike="noStrike" spc="-1">
                <a:solidFill>
                  <a:srgbClr val="000000"/>
                </a:solidFill>
                <a:latin typeface="Atkinson Hyperlegible"/>
              </a:rPr>
              <a:t>(marca lo que creas que has conseguido hacer)  </a:t>
            </a:r>
            <a:endParaRPr lang="es-ES" sz="1200" b="0" strike="noStrike" spc="-1">
              <a:latin typeface="Arial"/>
            </a:endParaRPr>
          </a:p>
        </p:txBody>
      </p:sp>
      <p:sp>
        <p:nvSpPr>
          <p:cNvPr id="162" name="CustomShape 10"/>
          <p:cNvSpPr/>
          <p:nvPr/>
        </p:nvSpPr>
        <p:spPr>
          <a:xfrm>
            <a:off x="875880" y="4510080"/>
            <a:ext cx="5181840" cy="21445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marL="285840" indent="-285480">
              <a:lnSpc>
                <a:spcPct val="100000"/>
              </a:lnSpc>
              <a:spcAft>
                <a:spcPts val="601"/>
              </a:spcAft>
              <a:buClr>
                <a:srgbClr val="000000"/>
              </a:buClr>
              <a:buFont typeface="Arial"/>
              <a:buChar char="•"/>
            </a:pPr>
            <a:r>
              <a:rPr lang="es-ES" sz="1200" b="1" strike="noStrike" spc="-1">
                <a:solidFill>
                  <a:srgbClr val="000000"/>
                </a:solidFill>
                <a:latin typeface="Atkinson Hyperlegible"/>
              </a:rPr>
              <a:t>He aprendido a trabajar con mis compañeros y compañeras para recordar cosas que ya sabíamos y que íbamos a necesitar para resolver el desafío. </a:t>
            </a:r>
            <a:endParaRPr lang="es-ES" sz="1200" b="0" strike="noStrike" spc="-1">
              <a:latin typeface="Arial"/>
            </a:endParaRPr>
          </a:p>
          <a:p>
            <a:pPr marL="285840" indent="-285480">
              <a:lnSpc>
                <a:spcPct val="100000"/>
              </a:lnSpc>
              <a:spcAft>
                <a:spcPts val="601"/>
              </a:spcAft>
              <a:buClr>
                <a:srgbClr val="000000"/>
              </a:buClr>
              <a:buFont typeface="Arial"/>
              <a:buChar char="•"/>
            </a:pPr>
            <a:r>
              <a:rPr lang="es-ES" sz="1200" b="1" strike="noStrike" spc="-1">
                <a:solidFill>
                  <a:srgbClr val="000000"/>
                </a:solidFill>
                <a:latin typeface="Atkinson Hyperlegible"/>
              </a:rPr>
              <a:t>He sido capaz de relacionar el tema del desafío con cosas de mi vida diaria. </a:t>
            </a:r>
            <a:endParaRPr lang="es-ES" sz="1200" b="0" strike="noStrike" spc="-1">
              <a:latin typeface="Arial"/>
            </a:endParaRPr>
          </a:p>
          <a:p>
            <a:pPr marL="285840" indent="-285480">
              <a:lnSpc>
                <a:spcPct val="100000"/>
              </a:lnSpc>
              <a:spcAft>
                <a:spcPts val="601"/>
              </a:spcAft>
              <a:buClr>
                <a:srgbClr val="000000"/>
              </a:buClr>
              <a:buFont typeface="Arial"/>
              <a:buChar char="•"/>
            </a:pPr>
            <a:r>
              <a:rPr lang="es-ES" sz="1200" b="1" strike="noStrike" spc="-1">
                <a:solidFill>
                  <a:srgbClr val="000000"/>
                </a:solidFill>
                <a:latin typeface="Atkinson Hyperlegible"/>
              </a:rPr>
              <a:t>He aportado ideas para resolver el reto inicial antes de que me diesen información para hacerlo. </a:t>
            </a:r>
            <a:endParaRPr lang="es-ES" sz="1200" b="0" strike="noStrike" spc="-1">
              <a:latin typeface="Arial"/>
            </a:endParaRPr>
          </a:p>
          <a:p>
            <a:pPr marL="285840" indent="-285480">
              <a:lnSpc>
                <a:spcPct val="100000"/>
              </a:lnSpc>
              <a:spcAft>
                <a:spcPts val="601"/>
              </a:spcAft>
              <a:buClr>
                <a:srgbClr val="000000"/>
              </a:buClr>
              <a:buFont typeface="Arial"/>
              <a:buChar char="•"/>
            </a:pPr>
            <a:r>
              <a:rPr lang="es-ES" sz="1200" b="1" strike="noStrike" spc="-1">
                <a:solidFill>
                  <a:srgbClr val="000000"/>
                </a:solidFill>
                <a:latin typeface="Atkinson Hyperlegible"/>
              </a:rPr>
              <a:t>Después de conocer la información que nos han dado, me he dado cuenta de las cosas que sabía antes, y de lo nuevo que he descubierto.</a:t>
            </a:r>
            <a:endParaRPr lang="es-ES" sz="1200" b="0" strike="noStrike" spc="-1">
              <a:latin typeface="Arial"/>
            </a:endParaRPr>
          </a:p>
        </p:txBody>
      </p:sp>
      <p:sp>
        <p:nvSpPr>
          <p:cNvPr id="163" name="CustomShape 11"/>
          <p:cNvSpPr/>
          <p:nvPr/>
        </p:nvSpPr>
        <p:spPr>
          <a:xfrm>
            <a:off x="320040" y="7263000"/>
            <a:ext cx="6918840" cy="2145960"/>
          </a:xfrm>
          <a:prstGeom prst="roundRect">
            <a:avLst>
              <a:gd name="adj" fmla="val 16667"/>
            </a:avLst>
          </a:prstGeom>
          <a:solidFill>
            <a:schemeClr val="accent4">
              <a:alpha val="10000"/>
            </a:schemeClr>
          </a:solidFill>
          <a:ln w="1908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64" name="CustomShape 12"/>
          <p:cNvSpPr/>
          <p:nvPr/>
        </p:nvSpPr>
        <p:spPr>
          <a:xfrm>
            <a:off x="428760" y="7360920"/>
            <a:ext cx="6534720" cy="4554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es-ES" sz="1200" b="1" strike="noStrike" spc="-1">
                <a:solidFill>
                  <a:srgbClr val="000000"/>
                </a:solidFill>
                <a:latin typeface="Atkinson Hyperlegible"/>
              </a:rPr>
              <a:t>¿Qué ideas creo que estaban equivocadas antes de tener más información sobre el tema?</a:t>
            </a:r>
            <a:endParaRPr lang="es-ES" sz="1200" b="0" strike="noStrike" spc="-1">
              <a:latin typeface="Arial"/>
            </a:endParaRPr>
          </a:p>
        </p:txBody>
      </p:sp>
      <p:sp>
        <p:nvSpPr>
          <p:cNvPr id="165" name="CustomShape 13"/>
          <p:cNvSpPr/>
          <p:nvPr/>
        </p:nvSpPr>
        <p:spPr>
          <a:xfrm>
            <a:off x="385200" y="7749720"/>
            <a:ext cx="6737400" cy="16135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  <a:spcBef>
                <a:spcPts val="601"/>
              </a:spcBef>
              <a:spcAft>
                <a:spcPts val="601"/>
              </a:spcAft>
            </a:pPr>
            <a:r>
              <a:rPr lang="es-ES" sz="1200" b="1" strike="noStrike" spc="-1">
                <a:solidFill>
                  <a:srgbClr val="000000"/>
                </a:solidFill>
                <a:latin typeface="Atkinson Hyperlegible"/>
              </a:rPr>
              <a:t>1. </a:t>
            </a:r>
            <a:endParaRPr lang="es-ES" sz="1200" b="0" strike="noStrike" spc="-1">
              <a:latin typeface="Arial"/>
            </a:endParaRPr>
          </a:p>
          <a:p>
            <a:pPr>
              <a:lnSpc>
                <a:spcPct val="100000"/>
              </a:lnSpc>
              <a:spcBef>
                <a:spcPts val="601"/>
              </a:spcBef>
              <a:spcAft>
                <a:spcPts val="601"/>
              </a:spcAft>
            </a:pPr>
            <a:r>
              <a:rPr lang="es-ES" sz="1200" b="1" strike="noStrike" spc="-1">
                <a:solidFill>
                  <a:srgbClr val="000000"/>
                </a:solidFill>
                <a:latin typeface="Atkinson Hyperlegible"/>
              </a:rPr>
              <a:t>2. </a:t>
            </a:r>
            <a:endParaRPr lang="es-ES" sz="1200" b="0" strike="noStrike" spc="-1">
              <a:latin typeface="Arial"/>
            </a:endParaRPr>
          </a:p>
          <a:p>
            <a:pPr>
              <a:lnSpc>
                <a:spcPct val="100000"/>
              </a:lnSpc>
              <a:spcBef>
                <a:spcPts val="601"/>
              </a:spcBef>
              <a:spcAft>
                <a:spcPts val="601"/>
              </a:spcAft>
            </a:pPr>
            <a:r>
              <a:rPr lang="es-ES" sz="1200" b="1" strike="noStrike" spc="-1">
                <a:solidFill>
                  <a:srgbClr val="000000"/>
                </a:solidFill>
                <a:latin typeface="Atkinson Hyperlegible"/>
              </a:rPr>
              <a:t>3.</a:t>
            </a:r>
            <a:endParaRPr lang="es-ES" sz="1200" b="0" strike="noStrike" spc="-1">
              <a:latin typeface="Arial"/>
            </a:endParaRPr>
          </a:p>
          <a:p>
            <a:pPr>
              <a:lnSpc>
                <a:spcPct val="100000"/>
              </a:lnSpc>
              <a:spcBef>
                <a:spcPts val="601"/>
              </a:spcBef>
              <a:spcAft>
                <a:spcPts val="601"/>
              </a:spcAft>
            </a:pPr>
            <a:r>
              <a:rPr lang="es-ES" sz="1200" b="1" strike="noStrike" spc="-1">
                <a:solidFill>
                  <a:srgbClr val="000000"/>
                </a:solidFill>
                <a:latin typeface="Atkinson Hyperlegible"/>
              </a:rPr>
              <a:t>4. </a:t>
            </a:r>
            <a:endParaRPr lang="es-ES" sz="1200" b="0" strike="noStrike" spc="-1">
              <a:latin typeface="Arial"/>
            </a:endParaRPr>
          </a:p>
          <a:p>
            <a:pPr>
              <a:lnSpc>
                <a:spcPct val="100000"/>
              </a:lnSpc>
              <a:spcBef>
                <a:spcPts val="601"/>
              </a:spcBef>
              <a:spcAft>
                <a:spcPts val="601"/>
              </a:spcAft>
            </a:pPr>
            <a:r>
              <a:rPr lang="es-ES" sz="1200" b="1" strike="noStrike" spc="-1">
                <a:solidFill>
                  <a:srgbClr val="000000"/>
                </a:solidFill>
                <a:latin typeface="Atkinson Hyperlegible"/>
              </a:rPr>
              <a:t>5. </a:t>
            </a:r>
            <a:endParaRPr lang="es-ES" sz="1200" b="0" strike="noStrike" spc="-1">
              <a:latin typeface="Arial"/>
            </a:endParaRPr>
          </a:p>
        </p:txBody>
      </p:sp>
      <p:sp>
        <p:nvSpPr>
          <p:cNvPr id="166" name="Line 14"/>
          <p:cNvSpPr/>
          <p:nvPr/>
        </p:nvSpPr>
        <p:spPr>
          <a:xfrm>
            <a:off x="636480" y="7910280"/>
            <a:ext cx="5878440" cy="0"/>
          </a:xfrm>
          <a:prstGeom prst="line">
            <a:avLst/>
          </a:prstGeom>
          <a:ln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67" name="Line 15"/>
          <p:cNvSpPr/>
          <p:nvPr/>
        </p:nvSpPr>
        <p:spPr>
          <a:xfrm>
            <a:off x="636480" y="8259120"/>
            <a:ext cx="5878440" cy="0"/>
          </a:xfrm>
          <a:prstGeom prst="line">
            <a:avLst/>
          </a:prstGeom>
          <a:ln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68" name="Line 16"/>
          <p:cNvSpPr/>
          <p:nvPr/>
        </p:nvSpPr>
        <p:spPr>
          <a:xfrm>
            <a:off x="636480" y="8607600"/>
            <a:ext cx="5878440" cy="0"/>
          </a:xfrm>
          <a:prstGeom prst="line">
            <a:avLst/>
          </a:prstGeom>
          <a:ln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69" name="Line 17"/>
          <p:cNvSpPr/>
          <p:nvPr/>
        </p:nvSpPr>
        <p:spPr>
          <a:xfrm>
            <a:off x="636480" y="8933040"/>
            <a:ext cx="5878440" cy="0"/>
          </a:xfrm>
          <a:prstGeom prst="line">
            <a:avLst/>
          </a:prstGeom>
          <a:ln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70" name="Line 18"/>
          <p:cNvSpPr/>
          <p:nvPr/>
        </p:nvSpPr>
        <p:spPr>
          <a:xfrm>
            <a:off x="636480" y="9258480"/>
            <a:ext cx="5878440" cy="0"/>
          </a:xfrm>
          <a:prstGeom prst="line">
            <a:avLst/>
          </a:prstGeom>
          <a:ln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71" name="CustomShape 19"/>
          <p:cNvSpPr/>
          <p:nvPr/>
        </p:nvSpPr>
        <p:spPr>
          <a:xfrm>
            <a:off x="320040" y="7061040"/>
            <a:ext cx="1437480" cy="303480"/>
          </a:xfrm>
          <a:prstGeom prst="rect">
            <a:avLst/>
          </a:prstGeom>
          <a:solidFill>
            <a:schemeClr val="accent4"/>
          </a:solidFill>
          <a:ln>
            <a:noFill/>
          </a:ln>
          <a:effectLst>
            <a:softEdge rad="0"/>
          </a:effectLst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ES" sz="1400" b="1" strike="noStrike" spc="-1">
                <a:solidFill>
                  <a:srgbClr val="FFFFFF"/>
                </a:solidFill>
                <a:latin typeface="Atkinson Hyperlegible"/>
              </a:rPr>
              <a:t>Modificación</a:t>
            </a:r>
            <a:endParaRPr lang="es-ES" sz="1400" b="0" strike="noStrike" spc="-1">
              <a:latin typeface="Arial"/>
            </a:endParaRPr>
          </a:p>
        </p:txBody>
      </p:sp>
      <p:sp>
        <p:nvSpPr>
          <p:cNvPr id="172" name="CustomShape 20"/>
          <p:cNvSpPr/>
          <p:nvPr/>
        </p:nvSpPr>
        <p:spPr>
          <a:xfrm>
            <a:off x="6305040" y="4615920"/>
            <a:ext cx="367560" cy="351000"/>
          </a:xfrm>
          <a:prstGeom prst="rect">
            <a:avLst/>
          </a:prstGeom>
          <a:solidFill>
            <a:schemeClr val="bg1"/>
          </a:solidFill>
          <a:ln w="19080"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73" name="CustomShape 21"/>
          <p:cNvSpPr/>
          <p:nvPr/>
        </p:nvSpPr>
        <p:spPr>
          <a:xfrm>
            <a:off x="6305040" y="5117760"/>
            <a:ext cx="367560" cy="351000"/>
          </a:xfrm>
          <a:prstGeom prst="rect">
            <a:avLst/>
          </a:prstGeom>
          <a:solidFill>
            <a:schemeClr val="bg1"/>
          </a:solidFill>
          <a:ln w="19080"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74" name="CustomShape 22"/>
          <p:cNvSpPr/>
          <p:nvPr/>
        </p:nvSpPr>
        <p:spPr>
          <a:xfrm>
            <a:off x="6305040" y="6122160"/>
            <a:ext cx="367560" cy="351000"/>
          </a:xfrm>
          <a:prstGeom prst="rect">
            <a:avLst/>
          </a:prstGeom>
          <a:solidFill>
            <a:schemeClr val="bg1"/>
          </a:solidFill>
          <a:ln w="19080"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75" name="CustomShape 23"/>
          <p:cNvSpPr/>
          <p:nvPr/>
        </p:nvSpPr>
        <p:spPr>
          <a:xfrm>
            <a:off x="6305040" y="5619960"/>
            <a:ext cx="367560" cy="351000"/>
          </a:xfrm>
          <a:prstGeom prst="rect">
            <a:avLst/>
          </a:prstGeom>
          <a:solidFill>
            <a:schemeClr val="bg1"/>
          </a:solidFill>
          <a:ln w="19080"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76" name="CustomShape 24"/>
          <p:cNvSpPr/>
          <p:nvPr/>
        </p:nvSpPr>
        <p:spPr>
          <a:xfrm>
            <a:off x="304560" y="9573840"/>
            <a:ext cx="6950520" cy="548640"/>
          </a:xfrm>
          <a:prstGeom prst="roundRect">
            <a:avLst>
              <a:gd name="adj" fmla="val 16667"/>
            </a:avLst>
          </a:prstGeom>
          <a:solidFill>
            <a:schemeClr val="accent1">
              <a:lumMod val="60000"/>
              <a:lumOff val="40000"/>
              <a:alpha val="78000"/>
            </a:schemeClr>
          </a:solidFill>
          <a:ln w="1908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>
              <a:lnSpc>
                <a:spcPct val="100000"/>
              </a:lnSpc>
            </a:pPr>
            <a:r>
              <a:rPr lang="es-ES" sz="1800" b="0" strike="noStrike" spc="-1">
                <a:solidFill>
                  <a:srgbClr val="000000"/>
                </a:solidFill>
                <a:latin typeface="Calibri"/>
              </a:rPr>
              <a:t>   </a:t>
            </a:r>
            <a:endParaRPr lang="es-ES" sz="1800" b="0" strike="noStrike" spc="-1">
              <a:latin typeface="Arial"/>
            </a:endParaRPr>
          </a:p>
        </p:txBody>
      </p:sp>
      <p:sp>
        <p:nvSpPr>
          <p:cNvPr id="177" name="CustomShape 25"/>
          <p:cNvSpPr/>
          <p:nvPr/>
        </p:nvSpPr>
        <p:spPr>
          <a:xfrm>
            <a:off x="932040" y="9662760"/>
            <a:ext cx="6109920" cy="408600"/>
          </a:xfrm>
          <a:prstGeom prst="rect">
            <a:avLst/>
          </a:prstGeom>
          <a:noFill/>
          <a:ln w="648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 algn="ctr">
              <a:lnSpc>
                <a:spcPct val="100000"/>
              </a:lnSpc>
            </a:pPr>
            <a:r>
              <a:rPr lang="es-ES" sz="1200" b="1" strike="noStrike" spc="-1">
                <a:solidFill>
                  <a:srgbClr val="FFFFFF"/>
                </a:solidFill>
                <a:latin typeface="Atkinson Hyperlegible"/>
                <a:ea typeface="Calibri"/>
              </a:rPr>
              <a:t>Enhorabuena. Estás a punto de conseguirlo. Solo te falta el último paso y una tarea extra. </a:t>
            </a:r>
            <a:endParaRPr lang="es-ES" sz="1200" b="0" strike="noStrike" spc="-1">
              <a:latin typeface="Arial"/>
            </a:endParaRPr>
          </a:p>
        </p:txBody>
      </p:sp>
      <p:pic>
        <p:nvPicPr>
          <p:cNvPr id="178" name="Imagen 16"/>
          <p:cNvPicPr/>
          <p:nvPr/>
        </p:nvPicPr>
        <p:blipFill>
          <a:blip r:embed="rId6"/>
          <a:stretch/>
        </p:blipFill>
        <p:spPr>
          <a:xfrm>
            <a:off x="6468120" y="10247400"/>
            <a:ext cx="786600" cy="291240"/>
          </a:xfrm>
          <a:prstGeom prst="rect">
            <a:avLst/>
          </a:prstGeom>
          <a:ln>
            <a:noFill/>
          </a:ln>
        </p:spPr>
      </p:pic>
      <p:pic>
        <p:nvPicPr>
          <p:cNvPr id="179" name="Imagen 69"/>
          <p:cNvPicPr/>
          <p:nvPr/>
        </p:nvPicPr>
        <p:blipFill>
          <a:blip r:embed="rId7"/>
          <a:stretch/>
        </p:blipFill>
        <p:spPr>
          <a:xfrm>
            <a:off x="2153520" y="10101240"/>
            <a:ext cx="4317480" cy="533160"/>
          </a:xfrm>
          <a:prstGeom prst="rect">
            <a:avLst/>
          </a:prstGeom>
          <a:ln>
            <a:noFill/>
          </a:ln>
        </p:spPr>
      </p:pic>
      <p:pic>
        <p:nvPicPr>
          <p:cNvPr id="180" name="Imagen 70"/>
          <p:cNvPicPr/>
          <p:nvPr/>
        </p:nvPicPr>
        <p:blipFill>
          <a:blip r:embed="rId5"/>
          <a:stretch/>
        </p:blipFill>
        <p:spPr>
          <a:xfrm>
            <a:off x="216720" y="9552960"/>
            <a:ext cx="1037160" cy="103716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CustomShape 1"/>
          <p:cNvSpPr/>
          <p:nvPr/>
        </p:nvSpPr>
        <p:spPr>
          <a:xfrm>
            <a:off x="0" y="-12960"/>
            <a:ext cx="7559280" cy="1047600"/>
          </a:xfrm>
          <a:prstGeom prst="rect">
            <a:avLst/>
          </a:prstGeom>
          <a:solidFill>
            <a:schemeClr val="accent1">
              <a:alpha val="1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82" name="CustomShape 2"/>
          <p:cNvSpPr/>
          <p:nvPr/>
        </p:nvSpPr>
        <p:spPr>
          <a:xfrm>
            <a:off x="1530720" y="437760"/>
            <a:ext cx="4288320" cy="3337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ES" sz="1600" b="1" strike="noStrike" spc="-1">
                <a:solidFill>
                  <a:srgbClr val="000000"/>
                </a:solidFill>
                <a:latin typeface="Atkinson Hyperlegible"/>
                <a:ea typeface="DejaVu Sans"/>
              </a:rPr>
              <a:t>Mi diario de aprendizaje nº_____. Curso ____</a:t>
            </a:r>
            <a:endParaRPr lang="es-ES" sz="1600" b="0" strike="noStrike" spc="-1">
              <a:latin typeface="Arial"/>
            </a:endParaRPr>
          </a:p>
        </p:txBody>
      </p:sp>
      <p:pic>
        <p:nvPicPr>
          <p:cNvPr id="183" name="Imagen 26"/>
          <p:cNvPicPr/>
          <p:nvPr/>
        </p:nvPicPr>
        <p:blipFill>
          <a:blip r:embed="rId2"/>
          <a:stretch/>
        </p:blipFill>
        <p:spPr>
          <a:xfrm>
            <a:off x="264600" y="292320"/>
            <a:ext cx="1204920" cy="596880"/>
          </a:xfrm>
          <a:prstGeom prst="rect">
            <a:avLst/>
          </a:prstGeom>
          <a:ln>
            <a:noFill/>
          </a:ln>
        </p:spPr>
      </p:pic>
      <p:pic>
        <p:nvPicPr>
          <p:cNvPr id="184" name="Imagen 30"/>
          <p:cNvPicPr/>
          <p:nvPr/>
        </p:nvPicPr>
        <p:blipFill>
          <a:blip r:embed="rId3"/>
          <a:stretch/>
        </p:blipFill>
        <p:spPr>
          <a:xfrm>
            <a:off x="5860080" y="132840"/>
            <a:ext cx="1434600" cy="711000"/>
          </a:xfrm>
          <a:prstGeom prst="rect">
            <a:avLst/>
          </a:prstGeom>
          <a:ln>
            <a:noFill/>
          </a:ln>
        </p:spPr>
      </p:pic>
      <p:sp>
        <p:nvSpPr>
          <p:cNvPr id="185" name="CustomShape 3"/>
          <p:cNvSpPr/>
          <p:nvPr/>
        </p:nvSpPr>
        <p:spPr>
          <a:xfrm>
            <a:off x="966960" y="1267920"/>
            <a:ext cx="3255120" cy="3646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es-ES" sz="1800" b="1" strike="noStrike" spc="-1">
                <a:solidFill>
                  <a:srgbClr val="2F5597"/>
                </a:solidFill>
                <a:latin typeface="Atkinson Hyperlegible"/>
              </a:rPr>
              <a:t>Paso 4: ¿Qué he aprendido?</a:t>
            </a:r>
            <a:endParaRPr lang="es-ES" sz="1800" b="0" strike="noStrike" spc="-1">
              <a:latin typeface="Arial"/>
            </a:endParaRPr>
          </a:p>
        </p:txBody>
      </p:sp>
      <p:pic>
        <p:nvPicPr>
          <p:cNvPr id="186" name="Imagen 32" descr="Icono&#10;&#10;Descripción generada automáticamente"/>
          <p:cNvPicPr/>
          <p:nvPr/>
        </p:nvPicPr>
        <p:blipFill>
          <a:blip r:embed="rId4"/>
          <a:stretch/>
        </p:blipFill>
        <p:spPr>
          <a:xfrm>
            <a:off x="308520" y="1143360"/>
            <a:ext cx="567720" cy="565200"/>
          </a:xfrm>
          <a:prstGeom prst="rect">
            <a:avLst/>
          </a:prstGeom>
          <a:ln>
            <a:noFill/>
          </a:ln>
        </p:spPr>
      </p:pic>
      <p:sp>
        <p:nvSpPr>
          <p:cNvPr id="187" name="CustomShape 4"/>
          <p:cNvSpPr/>
          <p:nvPr/>
        </p:nvSpPr>
        <p:spPr>
          <a:xfrm>
            <a:off x="1690560" y="1684800"/>
            <a:ext cx="5604120" cy="1184760"/>
          </a:xfrm>
          <a:prstGeom prst="roundRect">
            <a:avLst>
              <a:gd name="adj" fmla="val 16667"/>
            </a:avLst>
          </a:prstGeom>
          <a:solidFill>
            <a:schemeClr val="accent1">
              <a:lumMod val="60000"/>
              <a:lumOff val="40000"/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88" name="CustomShape 5"/>
          <p:cNvSpPr/>
          <p:nvPr/>
        </p:nvSpPr>
        <p:spPr>
          <a:xfrm>
            <a:off x="1618920" y="1823400"/>
            <a:ext cx="5592960" cy="9428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ES" sz="1400" b="1" strike="noStrike" spc="-1">
                <a:solidFill>
                  <a:srgbClr val="000000"/>
                </a:solidFill>
                <a:latin typeface="Atkinson Hyperlegible"/>
              </a:rPr>
              <a:t>En este último paso te voy a proponer que pienses en qué ha sido lo más importante de todo lo que has aprendido. </a:t>
            </a:r>
            <a:endParaRPr lang="es-ES" sz="1400" b="0" strike="noStrike" spc="-1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es-ES" sz="1400" b="1" strike="noStrike" spc="-1">
                <a:solidFill>
                  <a:srgbClr val="000000"/>
                </a:solidFill>
                <a:latin typeface="Atkinson Hyperlegible"/>
              </a:rPr>
              <a:t>Así podrás usarlo para otros retos que te planteen en el futuro. </a:t>
            </a:r>
            <a:endParaRPr lang="es-ES" sz="1400" b="0" strike="noStrike" spc="-1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es-ES" sz="1400" b="1" strike="noStrike" spc="-1">
                <a:solidFill>
                  <a:srgbClr val="000000"/>
                </a:solidFill>
                <a:latin typeface="Atkinson Hyperlegible"/>
              </a:rPr>
              <a:t>Si has llegado hasta aquí es porque eres un gran estratega. </a:t>
            </a:r>
            <a:endParaRPr lang="es-ES" sz="1400" b="0" strike="noStrike" spc="-1">
              <a:latin typeface="Arial"/>
            </a:endParaRPr>
          </a:p>
        </p:txBody>
      </p:sp>
      <p:pic>
        <p:nvPicPr>
          <p:cNvPr id="189" name="Imagen 45"/>
          <p:cNvPicPr/>
          <p:nvPr/>
        </p:nvPicPr>
        <p:blipFill>
          <a:blip r:embed="rId5"/>
          <a:stretch/>
        </p:blipFill>
        <p:spPr>
          <a:xfrm>
            <a:off x="234000" y="1440360"/>
            <a:ext cx="1790280" cy="1790280"/>
          </a:xfrm>
          <a:prstGeom prst="rect">
            <a:avLst/>
          </a:prstGeom>
          <a:ln>
            <a:noFill/>
          </a:ln>
        </p:spPr>
      </p:pic>
      <p:sp>
        <p:nvSpPr>
          <p:cNvPr id="190" name="CustomShape 6"/>
          <p:cNvSpPr/>
          <p:nvPr/>
        </p:nvSpPr>
        <p:spPr>
          <a:xfrm>
            <a:off x="295920" y="3182040"/>
            <a:ext cx="3556800" cy="2728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es-ES" sz="1200" b="1" strike="noStrike" spc="-1">
                <a:solidFill>
                  <a:srgbClr val="2F5597"/>
                </a:solidFill>
                <a:latin typeface="Atkinson Hyperlegible"/>
              </a:rPr>
              <a:t>¿Qué es lo más importante que he aprendido?</a:t>
            </a:r>
            <a:endParaRPr lang="es-ES" sz="1200" b="0" strike="noStrike" spc="-1">
              <a:latin typeface="Arial"/>
            </a:endParaRPr>
          </a:p>
        </p:txBody>
      </p:sp>
      <p:sp>
        <p:nvSpPr>
          <p:cNvPr id="191" name="CustomShape 7"/>
          <p:cNvSpPr/>
          <p:nvPr/>
        </p:nvSpPr>
        <p:spPr>
          <a:xfrm>
            <a:off x="308520" y="3510000"/>
            <a:ext cx="6942240" cy="1542960"/>
          </a:xfrm>
          <a:prstGeom prst="roundRect">
            <a:avLst>
              <a:gd name="adj" fmla="val 16667"/>
            </a:avLst>
          </a:prstGeom>
          <a:solidFill>
            <a:srgbClr val="F46FDC">
              <a:alpha val="10000"/>
            </a:srgbClr>
          </a:solidFill>
          <a:ln w="19080">
            <a:solidFill>
              <a:srgbClr val="F46FD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92" name="CustomShape 8"/>
          <p:cNvSpPr/>
          <p:nvPr/>
        </p:nvSpPr>
        <p:spPr>
          <a:xfrm>
            <a:off x="5888880" y="3290400"/>
            <a:ext cx="1227240" cy="303480"/>
          </a:xfrm>
          <a:prstGeom prst="rect">
            <a:avLst/>
          </a:prstGeom>
          <a:solidFill>
            <a:srgbClr val="F46FDC"/>
          </a:solidFill>
          <a:ln>
            <a:noFill/>
          </a:ln>
          <a:effectLst>
            <a:softEdge rad="0"/>
          </a:effectLst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ES" sz="1400" b="1" strike="noStrike" spc="-1">
                <a:solidFill>
                  <a:srgbClr val="FFFFFF"/>
                </a:solidFill>
                <a:latin typeface="Atkinson Hyperlegible"/>
              </a:rPr>
              <a:t>Aprendizaje</a:t>
            </a:r>
            <a:endParaRPr lang="es-ES" sz="1400" b="0" strike="noStrike" spc="-1">
              <a:latin typeface="Arial"/>
            </a:endParaRPr>
          </a:p>
        </p:txBody>
      </p:sp>
      <p:sp>
        <p:nvSpPr>
          <p:cNvPr id="193" name="CustomShape 9"/>
          <p:cNvSpPr/>
          <p:nvPr/>
        </p:nvSpPr>
        <p:spPr>
          <a:xfrm>
            <a:off x="259920" y="5234040"/>
            <a:ext cx="6990840" cy="4554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es-ES" sz="1200" b="1" strike="noStrike" spc="-1">
                <a:solidFill>
                  <a:srgbClr val="2F5597"/>
                </a:solidFill>
                <a:latin typeface="Atkinson Hyperlegible"/>
              </a:rPr>
              <a:t>¿En qué otras situaciones o momentos puedo usar esto que he considerado importante? </a:t>
            </a:r>
            <a:endParaRPr lang="es-ES" sz="12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es-ES" sz="1200" b="1" strike="noStrike" spc="-1">
                <a:solidFill>
                  <a:srgbClr val="2F5597"/>
                </a:solidFill>
                <a:latin typeface="Atkinson Hyperlegible"/>
              </a:rPr>
              <a:t>Pon ejemplos de tu vida diaria.</a:t>
            </a:r>
            <a:endParaRPr lang="es-ES" sz="1200" b="0" strike="noStrike" spc="-1">
              <a:latin typeface="Arial"/>
            </a:endParaRPr>
          </a:p>
        </p:txBody>
      </p:sp>
      <p:sp>
        <p:nvSpPr>
          <p:cNvPr id="194" name="CustomShape 10"/>
          <p:cNvSpPr/>
          <p:nvPr/>
        </p:nvSpPr>
        <p:spPr>
          <a:xfrm>
            <a:off x="283320" y="5798520"/>
            <a:ext cx="6967440" cy="1477800"/>
          </a:xfrm>
          <a:prstGeom prst="roundRect">
            <a:avLst>
              <a:gd name="adj" fmla="val 16667"/>
            </a:avLst>
          </a:prstGeom>
          <a:solidFill>
            <a:schemeClr val="accent1">
              <a:lumMod val="60000"/>
              <a:lumOff val="40000"/>
              <a:alpha val="10000"/>
            </a:schemeClr>
          </a:solidFill>
          <a:ln w="1908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95" name="CustomShape 11"/>
          <p:cNvSpPr/>
          <p:nvPr/>
        </p:nvSpPr>
        <p:spPr>
          <a:xfrm>
            <a:off x="6157800" y="5580720"/>
            <a:ext cx="933120" cy="30348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  <a:effectLst>
            <a:softEdge rad="0"/>
          </a:effectLst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ES" sz="1400" b="1" strike="noStrike" spc="-1">
                <a:solidFill>
                  <a:srgbClr val="FFFFFF"/>
                </a:solidFill>
                <a:latin typeface="Atkinson Hyperlegible"/>
              </a:rPr>
              <a:t>Futuro</a:t>
            </a:r>
            <a:endParaRPr lang="es-ES" sz="1400" b="0" strike="noStrike" spc="-1">
              <a:latin typeface="Arial"/>
            </a:endParaRPr>
          </a:p>
        </p:txBody>
      </p:sp>
      <p:sp>
        <p:nvSpPr>
          <p:cNvPr id="196" name="CustomShape 12"/>
          <p:cNvSpPr/>
          <p:nvPr/>
        </p:nvSpPr>
        <p:spPr>
          <a:xfrm>
            <a:off x="359640" y="7319520"/>
            <a:ext cx="5952600" cy="2728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es-ES" sz="1200" b="1" strike="noStrike" spc="-1">
                <a:solidFill>
                  <a:srgbClr val="2F5597"/>
                </a:solidFill>
                <a:latin typeface="Atkinson Hyperlegible"/>
              </a:rPr>
              <a:t>¿Qué es lo que más me ha gustado de todas las cosas que me han propuesto?</a:t>
            </a:r>
            <a:endParaRPr lang="es-ES" sz="1200" b="0" strike="noStrike" spc="-1">
              <a:latin typeface="Arial"/>
            </a:endParaRPr>
          </a:p>
        </p:txBody>
      </p:sp>
      <p:sp>
        <p:nvSpPr>
          <p:cNvPr id="197" name="CustomShape 13"/>
          <p:cNvSpPr/>
          <p:nvPr/>
        </p:nvSpPr>
        <p:spPr>
          <a:xfrm>
            <a:off x="283320" y="7813800"/>
            <a:ext cx="6967440" cy="1648080"/>
          </a:xfrm>
          <a:prstGeom prst="roundRect">
            <a:avLst>
              <a:gd name="adj" fmla="val 16667"/>
            </a:avLst>
          </a:prstGeom>
          <a:solidFill>
            <a:schemeClr val="accent2">
              <a:lumMod val="75000"/>
              <a:alpha val="10000"/>
            </a:schemeClr>
          </a:solidFill>
          <a:ln w="1908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98" name="CustomShape 14"/>
          <p:cNvSpPr/>
          <p:nvPr/>
        </p:nvSpPr>
        <p:spPr>
          <a:xfrm>
            <a:off x="5979600" y="7595640"/>
            <a:ext cx="1112040" cy="303480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  <a:effectLst>
            <a:softEdge rad="0"/>
          </a:effectLst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ES" sz="1400" b="1" strike="noStrike" spc="-1">
                <a:solidFill>
                  <a:srgbClr val="FFFFFF"/>
                </a:solidFill>
                <a:latin typeface="Atkinson Hyperlegible"/>
              </a:rPr>
              <a:t>Motivación</a:t>
            </a:r>
            <a:endParaRPr lang="es-ES" sz="1400" b="0" strike="noStrike" spc="-1">
              <a:latin typeface="Arial"/>
            </a:endParaRPr>
          </a:p>
        </p:txBody>
      </p:sp>
      <p:sp>
        <p:nvSpPr>
          <p:cNvPr id="199" name="CustomShape 15"/>
          <p:cNvSpPr/>
          <p:nvPr/>
        </p:nvSpPr>
        <p:spPr>
          <a:xfrm>
            <a:off x="304560" y="9563400"/>
            <a:ext cx="6950520" cy="548640"/>
          </a:xfrm>
          <a:prstGeom prst="roundRect">
            <a:avLst>
              <a:gd name="adj" fmla="val 16667"/>
            </a:avLst>
          </a:prstGeom>
          <a:solidFill>
            <a:schemeClr val="accent1">
              <a:lumMod val="60000"/>
              <a:lumOff val="40000"/>
              <a:alpha val="78000"/>
            </a:schemeClr>
          </a:solidFill>
          <a:ln w="1908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>
              <a:lnSpc>
                <a:spcPct val="100000"/>
              </a:lnSpc>
            </a:pPr>
            <a:r>
              <a:rPr lang="es-ES" sz="1800" b="0" strike="noStrike" spc="-1">
                <a:solidFill>
                  <a:srgbClr val="000000"/>
                </a:solidFill>
                <a:latin typeface="Calibri"/>
              </a:rPr>
              <a:t>   </a:t>
            </a:r>
            <a:endParaRPr lang="es-ES" sz="1800" b="0" strike="noStrike" spc="-1">
              <a:latin typeface="Arial"/>
            </a:endParaRPr>
          </a:p>
        </p:txBody>
      </p:sp>
      <p:pic>
        <p:nvPicPr>
          <p:cNvPr id="200" name="Imagen 56"/>
          <p:cNvPicPr/>
          <p:nvPr/>
        </p:nvPicPr>
        <p:blipFill>
          <a:blip r:embed="rId5"/>
          <a:stretch/>
        </p:blipFill>
        <p:spPr>
          <a:xfrm>
            <a:off x="216720" y="9552960"/>
            <a:ext cx="1037160" cy="1037160"/>
          </a:xfrm>
          <a:prstGeom prst="rect">
            <a:avLst/>
          </a:prstGeom>
          <a:ln>
            <a:noFill/>
          </a:ln>
        </p:spPr>
      </p:pic>
      <p:sp>
        <p:nvSpPr>
          <p:cNvPr id="201" name="CustomShape 16"/>
          <p:cNvSpPr/>
          <p:nvPr/>
        </p:nvSpPr>
        <p:spPr>
          <a:xfrm>
            <a:off x="1155600" y="9612360"/>
            <a:ext cx="6044760" cy="516240"/>
          </a:xfrm>
          <a:prstGeom prst="rect">
            <a:avLst/>
          </a:prstGeom>
          <a:noFill/>
          <a:ln w="648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 algn="ctr">
              <a:lnSpc>
                <a:spcPct val="100000"/>
              </a:lnSpc>
            </a:pPr>
            <a:r>
              <a:rPr lang="es-ES" sz="1200" b="1" strike="noStrike" spc="-1">
                <a:solidFill>
                  <a:srgbClr val="FFFFFF"/>
                </a:solidFill>
                <a:latin typeface="Atkinson Hyperlegible"/>
                <a:ea typeface="Calibri"/>
              </a:rPr>
              <a:t>Has conseguido superar los cuatro pasos. Ya eres un Mega Estratega. Solo te falta una pequeña tarea más para conseguir la insignia. </a:t>
            </a:r>
            <a:endParaRPr lang="es-ES" sz="1200" b="0" strike="noStrike" spc="-1">
              <a:latin typeface="Arial"/>
            </a:endParaRPr>
          </a:p>
        </p:txBody>
      </p:sp>
      <p:pic>
        <p:nvPicPr>
          <p:cNvPr id="202" name="Imagen 16"/>
          <p:cNvPicPr/>
          <p:nvPr/>
        </p:nvPicPr>
        <p:blipFill>
          <a:blip r:embed="rId6"/>
          <a:stretch/>
        </p:blipFill>
        <p:spPr>
          <a:xfrm>
            <a:off x="6468120" y="10247400"/>
            <a:ext cx="786600" cy="291240"/>
          </a:xfrm>
          <a:prstGeom prst="rect">
            <a:avLst/>
          </a:prstGeom>
          <a:ln>
            <a:noFill/>
          </a:ln>
        </p:spPr>
      </p:pic>
      <p:pic>
        <p:nvPicPr>
          <p:cNvPr id="203" name="Imagen 59"/>
          <p:cNvPicPr/>
          <p:nvPr/>
        </p:nvPicPr>
        <p:blipFill>
          <a:blip r:embed="rId7"/>
          <a:stretch/>
        </p:blipFill>
        <p:spPr>
          <a:xfrm>
            <a:off x="2153520" y="10101240"/>
            <a:ext cx="4317480" cy="53316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CustomShape 1"/>
          <p:cNvSpPr/>
          <p:nvPr/>
        </p:nvSpPr>
        <p:spPr>
          <a:xfrm>
            <a:off x="257400" y="7554600"/>
            <a:ext cx="5533200" cy="3034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es-ES" sz="1400" b="1" strike="noStrike" spc="-1">
                <a:solidFill>
                  <a:srgbClr val="7030A0"/>
                </a:solidFill>
                <a:latin typeface="Atkinson Hyperlegible"/>
              </a:rPr>
              <a:t>¿Qué es lo que me ha resultado más difícil de esta estrategia?</a:t>
            </a:r>
            <a:endParaRPr lang="es-ES" sz="1400" b="0" strike="noStrike" spc="-1">
              <a:latin typeface="Arial"/>
            </a:endParaRPr>
          </a:p>
        </p:txBody>
      </p:sp>
      <p:sp>
        <p:nvSpPr>
          <p:cNvPr id="205" name="CustomShape 2"/>
          <p:cNvSpPr/>
          <p:nvPr/>
        </p:nvSpPr>
        <p:spPr>
          <a:xfrm>
            <a:off x="304200" y="5697720"/>
            <a:ext cx="6810120" cy="3034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es-ES" sz="1400" b="1" strike="noStrike" spc="-1">
                <a:solidFill>
                  <a:srgbClr val="7030A0"/>
                </a:solidFill>
                <a:latin typeface="Atkinson Hyperlegible"/>
              </a:rPr>
              <a:t>¿Cómo me ha ayudado a resolver la actividad que me habían planteado?</a:t>
            </a:r>
            <a:endParaRPr lang="es-ES" sz="1400" b="0" strike="noStrike" spc="-1">
              <a:latin typeface="Arial"/>
            </a:endParaRPr>
          </a:p>
        </p:txBody>
      </p:sp>
      <p:sp>
        <p:nvSpPr>
          <p:cNvPr id="206" name="CustomShape 3"/>
          <p:cNvSpPr/>
          <p:nvPr/>
        </p:nvSpPr>
        <p:spPr>
          <a:xfrm>
            <a:off x="213480" y="1310400"/>
            <a:ext cx="5193360" cy="3646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ES" sz="1800" b="1" strike="noStrike" spc="-1">
                <a:solidFill>
                  <a:srgbClr val="7030A0"/>
                </a:solidFill>
                <a:latin typeface="Atkinson Hyperlegible"/>
              </a:rPr>
              <a:t>Estrategia para aprender trabajada en el RETO</a:t>
            </a:r>
            <a:endParaRPr lang="es-ES" sz="1800" b="0" strike="noStrike" spc="-1">
              <a:latin typeface="Arial"/>
            </a:endParaRPr>
          </a:p>
        </p:txBody>
      </p:sp>
      <p:pic>
        <p:nvPicPr>
          <p:cNvPr id="207" name="Gráfico 5"/>
          <p:cNvPicPr/>
          <p:nvPr/>
        </p:nvPicPr>
        <p:blipFill>
          <a:blip r:embed="rId2"/>
          <a:stretch/>
        </p:blipFill>
        <p:spPr>
          <a:xfrm>
            <a:off x="437400" y="1914480"/>
            <a:ext cx="1173600" cy="1173600"/>
          </a:xfrm>
          <a:prstGeom prst="rect">
            <a:avLst/>
          </a:prstGeom>
          <a:ln>
            <a:noFill/>
          </a:ln>
        </p:spPr>
      </p:pic>
      <p:sp>
        <p:nvSpPr>
          <p:cNvPr id="208" name="CustomShape 4"/>
          <p:cNvSpPr/>
          <p:nvPr/>
        </p:nvSpPr>
        <p:spPr>
          <a:xfrm>
            <a:off x="1790640" y="1744560"/>
            <a:ext cx="5532120" cy="1515240"/>
          </a:xfrm>
          <a:prstGeom prst="roundRect">
            <a:avLst>
              <a:gd name="adj" fmla="val 16667"/>
            </a:avLst>
          </a:prstGeom>
          <a:solidFill>
            <a:srgbClr val="7030A0">
              <a:alpha val="22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209" name="CustomShape 5"/>
          <p:cNvSpPr/>
          <p:nvPr/>
        </p:nvSpPr>
        <p:spPr>
          <a:xfrm>
            <a:off x="1883520" y="1845720"/>
            <a:ext cx="5337000" cy="13680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es-ES" sz="1200" b="1" strike="noStrike" spc="-1">
                <a:solidFill>
                  <a:srgbClr val="000000"/>
                </a:solidFill>
                <a:latin typeface="Atkinson Hyperlegible"/>
              </a:rPr>
              <a:t>En el transcurso de este desafío has tenido que poner en juego una estrategia para aprender. Clavis te ha ofrecido ayuda para aprender a aplicarla.</a:t>
            </a:r>
            <a:endParaRPr lang="es-ES" sz="12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es-ES" sz="1200" b="1" strike="noStrike" spc="-1">
                <a:solidFill>
                  <a:srgbClr val="000000"/>
                </a:solidFill>
                <a:latin typeface="Atkinson Hyperlegible"/>
              </a:rPr>
              <a:t>Un buen estratega debe conocer las estrategias, pero también debe pensar en ellas para poder usarlas en desafíos futuros. Te propongo que contestes a estas preguntas que solo un Mega Estratega puede responder.</a:t>
            </a:r>
            <a:endParaRPr lang="es-ES" sz="1200" b="0" strike="noStrike" spc="-1">
              <a:latin typeface="Arial"/>
            </a:endParaRPr>
          </a:p>
        </p:txBody>
      </p:sp>
      <p:sp>
        <p:nvSpPr>
          <p:cNvPr id="210" name="CustomShape 6"/>
          <p:cNvSpPr/>
          <p:nvPr/>
        </p:nvSpPr>
        <p:spPr>
          <a:xfrm>
            <a:off x="0" y="0"/>
            <a:ext cx="7559280" cy="1047600"/>
          </a:xfrm>
          <a:prstGeom prst="rect">
            <a:avLst/>
          </a:prstGeom>
          <a:solidFill>
            <a:schemeClr val="accent1">
              <a:alpha val="1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211" name="CustomShape 7"/>
          <p:cNvSpPr/>
          <p:nvPr/>
        </p:nvSpPr>
        <p:spPr>
          <a:xfrm>
            <a:off x="1530720" y="450720"/>
            <a:ext cx="4288320" cy="3337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ES" sz="1600" b="1" strike="noStrike" spc="-1">
                <a:solidFill>
                  <a:srgbClr val="000000"/>
                </a:solidFill>
                <a:latin typeface="Atkinson Hyperlegible"/>
                <a:ea typeface="DejaVu Sans"/>
              </a:rPr>
              <a:t>Mi diario de aprendizaje nº_____. Curso ____</a:t>
            </a:r>
            <a:endParaRPr lang="es-ES" sz="1600" b="0" strike="noStrike" spc="-1">
              <a:latin typeface="Arial"/>
            </a:endParaRPr>
          </a:p>
        </p:txBody>
      </p:sp>
      <p:pic>
        <p:nvPicPr>
          <p:cNvPr id="212" name="Imagen 32"/>
          <p:cNvPicPr/>
          <p:nvPr/>
        </p:nvPicPr>
        <p:blipFill>
          <a:blip r:embed="rId3"/>
          <a:stretch/>
        </p:blipFill>
        <p:spPr>
          <a:xfrm>
            <a:off x="264600" y="305280"/>
            <a:ext cx="1204920" cy="596880"/>
          </a:xfrm>
          <a:prstGeom prst="rect">
            <a:avLst/>
          </a:prstGeom>
          <a:ln>
            <a:noFill/>
          </a:ln>
        </p:spPr>
      </p:pic>
      <p:pic>
        <p:nvPicPr>
          <p:cNvPr id="213" name="Imagen 33"/>
          <p:cNvPicPr/>
          <p:nvPr/>
        </p:nvPicPr>
        <p:blipFill>
          <a:blip r:embed="rId4"/>
          <a:stretch/>
        </p:blipFill>
        <p:spPr>
          <a:xfrm>
            <a:off x="5860080" y="145800"/>
            <a:ext cx="1434600" cy="711000"/>
          </a:xfrm>
          <a:prstGeom prst="rect">
            <a:avLst/>
          </a:prstGeom>
          <a:ln>
            <a:noFill/>
          </a:ln>
        </p:spPr>
      </p:pic>
      <p:sp>
        <p:nvSpPr>
          <p:cNvPr id="214" name="CustomShape 8"/>
          <p:cNvSpPr/>
          <p:nvPr/>
        </p:nvSpPr>
        <p:spPr>
          <a:xfrm>
            <a:off x="264600" y="4187160"/>
            <a:ext cx="7036560" cy="1226520"/>
          </a:xfrm>
          <a:prstGeom prst="roundRect">
            <a:avLst>
              <a:gd name="adj" fmla="val 16667"/>
            </a:avLst>
          </a:prstGeom>
          <a:solidFill>
            <a:srgbClr val="7030A0">
              <a:alpha val="9000"/>
            </a:srgbClr>
          </a:solidFill>
          <a:ln w="1908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215" name="CustomShape 9"/>
          <p:cNvSpPr/>
          <p:nvPr/>
        </p:nvSpPr>
        <p:spPr>
          <a:xfrm>
            <a:off x="264600" y="3389760"/>
            <a:ext cx="7030080" cy="708120"/>
          </a:xfrm>
          <a:prstGeom prst="roundRect">
            <a:avLst>
              <a:gd name="adj" fmla="val 16667"/>
            </a:avLst>
          </a:prstGeom>
          <a:solidFill>
            <a:srgbClr val="7030A0">
              <a:alpha val="9000"/>
            </a:srgbClr>
          </a:solidFill>
          <a:ln w="1908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216" name="CustomShape 10"/>
          <p:cNvSpPr/>
          <p:nvPr/>
        </p:nvSpPr>
        <p:spPr>
          <a:xfrm>
            <a:off x="304200" y="3422520"/>
            <a:ext cx="4608360" cy="3031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es-ES" sz="1400" b="1" strike="noStrike" spc="-1">
                <a:solidFill>
                  <a:srgbClr val="7030A0"/>
                </a:solidFill>
                <a:latin typeface="Atkinson Hyperlegible"/>
              </a:rPr>
              <a:t>¿Qué nueva estrategia he aprendido en este REA?</a:t>
            </a:r>
            <a:endParaRPr lang="es-ES" sz="1400" b="0" strike="noStrike" spc="-1">
              <a:latin typeface="Arial"/>
            </a:endParaRPr>
          </a:p>
        </p:txBody>
      </p:sp>
      <p:sp>
        <p:nvSpPr>
          <p:cNvPr id="217" name="CustomShape 11"/>
          <p:cNvSpPr/>
          <p:nvPr/>
        </p:nvSpPr>
        <p:spPr>
          <a:xfrm>
            <a:off x="270000" y="5664960"/>
            <a:ext cx="7036560" cy="1541520"/>
          </a:xfrm>
          <a:prstGeom prst="roundRect">
            <a:avLst>
              <a:gd name="adj" fmla="val 16667"/>
            </a:avLst>
          </a:prstGeom>
          <a:solidFill>
            <a:srgbClr val="7030A0">
              <a:alpha val="9000"/>
            </a:srgbClr>
          </a:solidFill>
          <a:ln w="1908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218" name="CustomShape 12"/>
          <p:cNvSpPr/>
          <p:nvPr/>
        </p:nvSpPr>
        <p:spPr>
          <a:xfrm>
            <a:off x="304200" y="4204080"/>
            <a:ext cx="6737400" cy="3031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es-ES" sz="1400" b="1" strike="noStrike" spc="-1">
                <a:solidFill>
                  <a:srgbClr val="7030A0"/>
                </a:solidFill>
                <a:latin typeface="Atkinson Hyperlegible"/>
              </a:rPr>
              <a:t>Explico con mis palabras en qué consiste esta estrategia de aprendizaje. </a:t>
            </a:r>
            <a:endParaRPr lang="es-ES" sz="1400" b="0" strike="noStrike" spc="-1">
              <a:latin typeface="Arial"/>
            </a:endParaRPr>
          </a:p>
        </p:txBody>
      </p:sp>
      <p:sp>
        <p:nvSpPr>
          <p:cNvPr id="219" name="CustomShape 13"/>
          <p:cNvSpPr/>
          <p:nvPr/>
        </p:nvSpPr>
        <p:spPr>
          <a:xfrm>
            <a:off x="270000" y="7532640"/>
            <a:ext cx="7036560" cy="1780560"/>
          </a:xfrm>
          <a:prstGeom prst="roundRect">
            <a:avLst>
              <a:gd name="adj" fmla="val 16667"/>
            </a:avLst>
          </a:prstGeom>
          <a:solidFill>
            <a:srgbClr val="7030A0">
              <a:alpha val="9000"/>
            </a:srgbClr>
          </a:solidFill>
          <a:ln w="1908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220" name="CustomShape 14"/>
          <p:cNvSpPr/>
          <p:nvPr/>
        </p:nvSpPr>
        <p:spPr>
          <a:xfrm>
            <a:off x="304560" y="9563400"/>
            <a:ext cx="6950520" cy="548640"/>
          </a:xfrm>
          <a:prstGeom prst="roundRect">
            <a:avLst>
              <a:gd name="adj" fmla="val 16667"/>
            </a:avLst>
          </a:prstGeom>
          <a:solidFill>
            <a:srgbClr val="7030A0">
              <a:alpha val="45000"/>
            </a:srgbClr>
          </a:solidFill>
          <a:ln w="1908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>
              <a:lnSpc>
                <a:spcPct val="100000"/>
              </a:lnSpc>
            </a:pPr>
            <a:r>
              <a:rPr lang="es-ES" sz="1800" b="0" strike="noStrike" spc="-1">
                <a:solidFill>
                  <a:srgbClr val="7030A0"/>
                </a:solidFill>
                <a:latin typeface="Calibri"/>
              </a:rPr>
              <a:t>   </a:t>
            </a:r>
            <a:endParaRPr lang="es-ES" sz="1800" b="0" strike="noStrike" spc="-1">
              <a:latin typeface="Arial"/>
            </a:endParaRPr>
          </a:p>
        </p:txBody>
      </p:sp>
      <p:sp>
        <p:nvSpPr>
          <p:cNvPr id="221" name="CustomShape 15"/>
          <p:cNvSpPr/>
          <p:nvPr/>
        </p:nvSpPr>
        <p:spPr>
          <a:xfrm>
            <a:off x="903600" y="9629280"/>
            <a:ext cx="6316920" cy="340920"/>
          </a:xfrm>
          <a:prstGeom prst="rect">
            <a:avLst/>
          </a:prstGeom>
          <a:noFill/>
          <a:ln w="648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 algn="ctr">
              <a:lnSpc>
                <a:spcPct val="100000"/>
              </a:lnSpc>
            </a:pPr>
            <a:r>
              <a:rPr lang="es-ES" sz="1200" b="1" strike="noStrike" spc="-1">
                <a:solidFill>
                  <a:srgbClr val="FFFFFF"/>
                </a:solidFill>
                <a:latin typeface="Atkinson Hyperlegible"/>
                <a:ea typeface="Calibri"/>
              </a:rPr>
              <a:t>Lo lograste. Has ganado una nueva insignia que te acreditará como Mega Estratega del Aprendizaje</a:t>
            </a:r>
            <a:endParaRPr lang="es-ES" sz="1200" b="0" strike="noStrike" spc="-1">
              <a:latin typeface="Arial"/>
            </a:endParaRPr>
          </a:p>
        </p:txBody>
      </p:sp>
      <p:pic>
        <p:nvPicPr>
          <p:cNvPr id="222" name="Imagen 16"/>
          <p:cNvPicPr/>
          <p:nvPr/>
        </p:nvPicPr>
        <p:blipFill>
          <a:blip r:embed="rId5"/>
          <a:stretch/>
        </p:blipFill>
        <p:spPr>
          <a:xfrm>
            <a:off x="6468480" y="10218240"/>
            <a:ext cx="786600" cy="291240"/>
          </a:xfrm>
          <a:prstGeom prst="rect">
            <a:avLst/>
          </a:prstGeom>
          <a:ln>
            <a:noFill/>
          </a:ln>
        </p:spPr>
      </p:pic>
      <p:pic>
        <p:nvPicPr>
          <p:cNvPr id="223" name="Imagen 47"/>
          <p:cNvPicPr/>
          <p:nvPr/>
        </p:nvPicPr>
        <p:blipFill>
          <a:blip r:embed="rId6"/>
          <a:stretch/>
        </p:blipFill>
        <p:spPr>
          <a:xfrm>
            <a:off x="2153880" y="10071720"/>
            <a:ext cx="4317480" cy="533160"/>
          </a:xfrm>
          <a:prstGeom prst="rect">
            <a:avLst/>
          </a:prstGeom>
          <a:ln>
            <a:noFill/>
          </a:ln>
        </p:spPr>
      </p:pic>
      <p:pic>
        <p:nvPicPr>
          <p:cNvPr id="224" name="Imagen 49"/>
          <p:cNvPicPr/>
          <p:nvPr/>
        </p:nvPicPr>
        <p:blipFill>
          <a:blip r:embed="rId7"/>
          <a:stretch/>
        </p:blipFill>
        <p:spPr>
          <a:xfrm>
            <a:off x="69120" y="9469080"/>
            <a:ext cx="1106280" cy="110628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" name="Imagen 15_0"/>
          <p:cNvPicPr/>
          <p:nvPr/>
        </p:nvPicPr>
        <p:blipFill>
          <a:blip r:embed="rId2"/>
          <a:stretch/>
        </p:blipFill>
        <p:spPr>
          <a:xfrm>
            <a:off x="1976760" y="10262520"/>
            <a:ext cx="4202280" cy="290520"/>
          </a:xfrm>
          <a:prstGeom prst="rect">
            <a:avLst/>
          </a:prstGeom>
          <a:ln>
            <a:noFill/>
          </a:ln>
        </p:spPr>
      </p:pic>
      <p:pic>
        <p:nvPicPr>
          <p:cNvPr id="226" name="Imagen 16_0"/>
          <p:cNvPicPr/>
          <p:nvPr/>
        </p:nvPicPr>
        <p:blipFill>
          <a:blip r:embed="rId3"/>
          <a:stretch/>
        </p:blipFill>
        <p:spPr>
          <a:xfrm>
            <a:off x="6613920" y="10192680"/>
            <a:ext cx="785880" cy="290520"/>
          </a:xfrm>
          <a:prstGeom prst="rect">
            <a:avLst/>
          </a:prstGeom>
          <a:ln>
            <a:noFill/>
          </a:ln>
        </p:spPr>
      </p:pic>
      <p:sp>
        <p:nvSpPr>
          <p:cNvPr id="227" name="CustomShape 1"/>
          <p:cNvSpPr/>
          <p:nvPr/>
        </p:nvSpPr>
        <p:spPr>
          <a:xfrm>
            <a:off x="2633040" y="7374960"/>
            <a:ext cx="2293200" cy="2131200"/>
          </a:xfrm>
          <a:prstGeom prst="roundRect">
            <a:avLst>
              <a:gd name="adj" fmla="val 16667"/>
            </a:avLst>
          </a:prstGeom>
          <a:noFill/>
          <a:ln w="1908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228" name="CustomShape 2"/>
          <p:cNvSpPr/>
          <p:nvPr/>
        </p:nvSpPr>
        <p:spPr>
          <a:xfrm>
            <a:off x="2797560" y="6987600"/>
            <a:ext cx="1964160" cy="3034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es-ES" sz="1400" b="1" strike="noStrike" spc="-1">
                <a:solidFill>
                  <a:srgbClr val="0070C0"/>
                </a:solidFill>
                <a:latin typeface="Atkinson Hyperlegible"/>
                <a:ea typeface="DejaVu Sans"/>
              </a:rPr>
              <a:t>Pega aquí tu insignia</a:t>
            </a:r>
            <a:endParaRPr lang="es-ES" sz="1400" b="0" strike="noStrike" spc="-1">
              <a:latin typeface="Arial"/>
            </a:endParaRPr>
          </a:p>
        </p:txBody>
      </p:sp>
      <p:pic>
        <p:nvPicPr>
          <p:cNvPr id="229" name="Imagen 2" descr="Logotipo&#10;&#10;Descripción generada automáticamente"/>
          <p:cNvPicPr/>
          <p:nvPr/>
        </p:nvPicPr>
        <p:blipFill>
          <a:blip r:embed="rId4"/>
          <a:stretch/>
        </p:blipFill>
        <p:spPr>
          <a:xfrm>
            <a:off x="963000" y="950760"/>
            <a:ext cx="5400360" cy="5400360"/>
          </a:xfrm>
          <a:prstGeom prst="rect">
            <a:avLst/>
          </a:prstGeom>
          <a:ln>
            <a:noFill/>
          </a:ln>
        </p:spPr>
      </p:pic>
      <p:sp>
        <p:nvSpPr>
          <p:cNvPr id="230" name="CustomShape 3"/>
          <p:cNvSpPr/>
          <p:nvPr/>
        </p:nvSpPr>
        <p:spPr>
          <a:xfrm>
            <a:off x="1740600" y="5354640"/>
            <a:ext cx="4078080" cy="1182600"/>
          </a:xfrm>
          <a:prstGeom prst="rect">
            <a:avLst/>
          </a:prstGeom>
          <a:noFill/>
          <a:ln w="648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 algn="ctr">
              <a:lnSpc>
                <a:spcPct val="100000"/>
              </a:lnSpc>
            </a:pPr>
            <a:r>
              <a:rPr lang="es-ES" sz="3200" b="1" strike="noStrike" spc="-1">
                <a:solidFill>
                  <a:srgbClr val="FF0000"/>
                </a:solidFill>
                <a:latin typeface="Atkinson Hyperlegible"/>
                <a:ea typeface="Calibri"/>
              </a:rPr>
              <a:t>¡Lo lograste!. </a:t>
            </a:r>
            <a:endParaRPr lang="es-ES" sz="3200" b="0" strike="noStrike" spc="-1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es-ES" sz="1800" b="1" strike="noStrike" spc="-1">
                <a:solidFill>
                  <a:srgbClr val="0070C0"/>
                </a:solidFill>
                <a:latin typeface="Atkinson Hyperlegible"/>
                <a:ea typeface="Calibri"/>
              </a:rPr>
              <a:t>Has ganado una nueva insignia que te acreditará como Mega Estratega del Aprendizaje</a:t>
            </a:r>
            <a:endParaRPr lang="es-ES" sz="1800" b="0" strike="noStrike" spc="-1">
              <a:latin typeface="Arial"/>
            </a:endParaRPr>
          </a:p>
        </p:txBody>
      </p:sp>
      <p:sp>
        <p:nvSpPr>
          <p:cNvPr id="231" name="CustomShape 4"/>
          <p:cNvSpPr/>
          <p:nvPr/>
        </p:nvSpPr>
        <p:spPr>
          <a:xfrm>
            <a:off x="0" y="0"/>
            <a:ext cx="7559280" cy="1047600"/>
          </a:xfrm>
          <a:prstGeom prst="rect">
            <a:avLst/>
          </a:prstGeom>
          <a:solidFill>
            <a:schemeClr val="accent1">
              <a:alpha val="1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232" name="CustomShape 5"/>
          <p:cNvSpPr/>
          <p:nvPr/>
        </p:nvSpPr>
        <p:spPr>
          <a:xfrm>
            <a:off x="1530720" y="450720"/>
            <a:ext cx="4288320" cy="3337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ES" sz="1600" b="1" strike="noStrike" spc="-1">
                <a:solidFill>
                  <a:srgbClr val="000000"/>
                </a:solidFill>
                <a:latin typeface="Atkinson Hyperlegible"/>
                <a:ea typeface="DejaVu Sans"/>
              </a:rPr>
              <a:t>Mi diario de aprendizaje nº_____. Curso ____</a:t>
            </a:r>
            <a:endParaRPr lang="es-ES" sz="1600" b="0" strike="noStrike" spc="-1">
              <a:latin typeface="Arial"/>
            </a:endParaRPr>
          </a:p>
        </p:txBody>
      </p:sp>
      <p:pic>
        <p:nvPicPr>
          <p:cNvPr id="233" name="Imagen 16"/>
          <p:cNvPicPr/>
          <p:nvPr/>
        </p:nvPicPr>
        <p:blipFill>
          <a:blip r:embed="rId5"/>
          <a:stretch/>
        </p:blipFill>
        <p:spPr>
          <a:xfrm>
            <a:off x="264600" y="305280"/>
            <a:ext cx="1204920" cy="596880"/>
          </a:xfrm>
          <a:prstGeom prst="rect">
            <a:avLst/>
          </a:prstGeom>
          <a:ln>
            <a:noFill/>
          </a:ln>
        </p:spPr>
      </p:pic>
      <p:pic>
        <p:nvPicPr>
          <p:cNvPr id="234" name="Imagen 17"/>
          <p:cNvPicPr/>
          <p:nvPr/>
        </p:nvPicPr>
        <p:blipFill>
          <a:blip r:embed="rId6"/>
          <a:stretch/>
        </p:blipFill>
        <p:spPr>
          <a:xfrm>
            <a:off x="5860080" y="145800"/>
            <a:ext cx="1434600" cy="71100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4132</TotalTime>
  <Words>978</Words>
  <Application>Microsoft Office PowerPoint</Application>
  <PresentationFormat>Personalizado</PresentationFormat>
  <Paragraphs>91</Paragraphs>
  <Slides>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2</vt:i4>
      </vt:variant>
      <vt:variant>
        <vt:lpstr>Títulos de diapositiva</vt:lpstr>
      </vt:variant>
      <vt:variant>
        <vt:i4>7</vt:i4>
      </vt:variant>
    </vt:vector>
  </HeadingPairs>
  <TitlesOfParts>
    <vt:vector size="9" baseType="lpstr">
      <vt:lpstr>Office Theme</vt:lpstr>
      <vt:lpstr>Office Theme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antonio Márquez Ordóñez</dc:creator>
  <cp:lastModifiedBy>usuario</cp:lastModifiedBy>
  <cp:revision>18</cp:revision>
  <dcterms:created xsi:type="dcterms:W3CDTF">2021-07-21T04:35:43Z</dcterms:created>
  <dcterms:modified xsi:type="dcterms:W3CDTF">2022-05-08T10:29:40Z</dcterms:modified>
  <dc:language>es-ES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16.0000</vt:lpwstr>
  </property>
  <property fmtid="{D5CDD505-2E9C-101B-9397-08002B2CF9AE}" pid="3" name="HiddenSlides">
    <vt:i4>0</vt:i4>
  </property>
  <property fmtid="{D5CDD505-2E9C-101B-9397-08002B2CF9AE}" pid="4" name="HyperlinksChanged">
    <vt:bool>false</vt:bool>
  </property>
  <property fmtid="{D5CDD505-2E9C-101B-9397-08002B2CF9AE}" pid="5" name="LinksUpToDate">
    <vt:bool>false</vt:bool>
  </property>
  <property fmtid="{D5CDD505-2E9C-101B-9397-08002B2CF9AE}" pid="6" name="MMClips">
    <vt:i4>0</vt:i4>
  </property>
  <property fmtid="{D5CDD505-2E9C-101B-9397-08002B2CF9AE}" pid="7" name="Notes">
    <vt:i4>0</vt:i4>
  </property>
  <property fmtid="{D5CDD505-2E9C-101B-9397-08002B2CF9AE}" pid="8" name="PresentationFormat">
    <vt:lpwstr>Personalizado</vt:lpwstr>
  </property>
  <property fmtid="{D5CDD505-2E9C-101B-9397-08002B2CF9AE}" pid="9" name="ScaleCrop">
    <vt:bool>false</vt:bool>
  </property>
  <property fmtid="{D5CDD505-2E9C-101B-9397-08002B2CF9AE}" pid="10" name="ShareDoc">
    <vt:bool>false</vt:bool>
  </property>
  <property fmtid="{D5CDD505-2E9C-101B-9397-08002B2CF9AE}" pid="11" name="Slides">
    <vt:i4>7</vt:i4>
  </property>
</Properties>
</file>